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2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notesSlides/notesSlide3.xml" ContentType="application/vnd.openxmlformats-officedocument.presentationml.notesSlide+xml"/>
  <Override PartName="/ppt/ink/ink46.xml" ContentType="application/inkml+xml"/>
  <Override PartName="/ppt/notesSlides/notesSlide4.xml" ContentType="application/vnd.openxmlformats-officedocument.presentationml.notesSlide+xml"/>
  <Override PartName="/ppt/ink/ink47.xml" ContentType="application/inkml+xml"/>
  <Override PartName="/ppt/notesSlides/notesSlide5.xml" ContentType="application/vnd.openxmlformats-officedocument.presentationml.notesSlide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310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3" r:id="rId12"/>
    <p:sldId id="265" r:id="rId13"/>
    <p:sldId id="272" r:id="rId14"/>
    <p:sldId id="273" r:id="rId15"/>
    <p:sldId id="297" r:id="rId16"/>
    <p:sldId id="266" r:id="rId17"/>
    <p:sldId id="269" r:id="rId18"/>
    <p:sldId id="274" r:id="rId19"/>
    <p:sldId id="275" r:id="rId20"/>
    <p:sldId id="276" r:id="rId21"/>
    <p:sldId id="271" r:id="rId22"/>
    <p:sldId id="285" r:id="rId23"/>
    <p:sldId id="286" r:id="rId24"/>
    <p:sldId id="277" r:id="rId25"/>
    <p:sldId id="287" r:id="rId26"/>
    <p:sldId id="288" r:id="rId27"/>
    <p:sldId id="289" r:id="rId28"/>
    <p:sldId id="278" r:id="rId29"/>
    <p:sldId id="279" r:id="rId30"/>
    <p:sldId id="290" r:id="rId31"/>
    <p:sldId id="291" r:id="rId32"/>
    <p:sldId id="281" r:id="rId33"/>
    <p:sldId id="282" r:id="rId34"/>
    <p:sldId id="292" r:id="rId35"/>
    <p:sldId id="298" r:id="rId36"/>
    <p:sldId id="283" r:id="rId37"/>
    <p:sldId id="284" r:id="rId38"/>
    <p:sldId id="299" r:id="rId39"/>
    <p:sldId id="300" r:id="rId40"/>
    <p:sldId id="293" r:id="rId41"/>
    <p:sldId id="301" r:id="rId42"/>
    <p:sldId id="295" r:id="rId43"/>
    <p:sldId id="303" r:id="rId44"/>
    <p:sldId id="306" r:id="rId45"/>
    <p:sldId id="307" r:id="rId46"/>
    <p:sldId id="302" r:id="rId47"/>
    <p:sldId id="304" r:id="rId48"/>
    <p:sldId id="305" r:id="rId49"/>
    <p:sldId id="296" r:id="rId50"/>
    <p:sldId id="308" r:id="rId51"/>
    <p:sldId id="309" r:id="rId5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88482" autoAdjust="0"/>
  </p:normalViewPr>
  <p:slideViewPr>
    <p:cSldViewPr snapToGrid="0">
      <p:cViewPr>
        <p:scale>
          <a:sx n="50" d="100"/>
          <a:sy n="50" d="100"/>
        </p:scale>
        <p:origin x="-528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4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5:15:41.6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4125 9552 1,'-24'2'3353,"24"-2"1,-17 10-1677,17-10-129,0 0-258,0 0 0,0 12 0,11-12-258,9 0 129,-3-8 0,13 7-258,-1-5-129,11 4-387,2-2 0,4 3-129,6-1 0,8 2 129,3 0-129,11 5-129,6-1 0,5-4 0,9 1 0,8-1-129,8-7 129,11-5-129,6-4 0,4 0 129,4-3-129,5 1 129,-1 1 129,0 5-129,-1 3-129,1 5 258,-7 0-258,3 4 129,-9 0 0,-8 0 0,-5 0 0,-8 0-129,-13 0 0,-12 0 0,-14 0-129,-15-5-129,-8 5-1935,-13 0-2322,-12 0-258,-6 0-516,-12 0 129</inkml:trace>
  <inkml:trace contextRef="#ctx0" brushRef="#br0" timeOffset="1340.0767">8256 9636 2967,'-11'-9'3096,"11"9"0,-10-15-516,10 15-516,0-14-516,7 13-258,0-10-258,11 10-129,2-6-258,14 4-129,1-4-129,8 5-129,7-3 129,2 3-258,8-2-129,4 1 129,2 1-129,4-1 0,7 0 0,6 1-129,5-1 129,7 2 0,6-2 0,7 1-129,3 0 258,3 2-129,0 1 0,3-1 0,3 0 129,-2 0-129,1-1 129,-2 1 0,-1-1 0,6-2 0,-2 1 0,5 0 129,4 0-129,6-1 0,8 0 0,2 3-129,3-1 0,0 0 129,4 1-129,-5-3 0,-6 3 0,-7 0 0,-5 0 0,-6 0 0,-9 0 0,-5 0 0,-11 3 0,-3 2 129,-4 2-129,-6 3 0,-6-1 0,-5 2 129,-7 1-129,-6 2 0,-10 5 0,-7-3 0,-12 0 0,-8-2 0,-10 1 129,-5-1-129,-6 1-129,-3-4-516,2 6-3870,-2 2-129,-5 1-645,-2 2-387</inkml:trace>
  <inkml:trace contextRef="#ctx0" brushRef="#br0" timeOffset="2512.1437">14910 9511 3225,'0'0'4128,"-8"-3"-1032,8 3-774,0 0-1032,-11 0-516,11 0-387,0 0 0,9 5-129,2-3 0,8 6 129,1-3-129,6 2 0,4 1 129,7 0-129,4 2 0,9-3-129,9 3 0,8-3 129,12 1-129,12 2 0,10-3 0,18 0 0,10-2-129,11-2 129,10 1 0,8 1 0,4-3 0,4-1 0,3-1-129,1 0 258,-6-1-129,8-1 129,-6-5 129,6 2-129,2-4-129,14 3 258,5-5-258,11 5 258,10 0-258,3 3-129,5 3-129,-5 0-129,-7 0 129,-9 4 0,-13 4 0,-19 2 0,-16 0 0,-14 2 129,-16 4-129,-10 1 0,-7 10-2709,-13-5-1548,-20 2-516,-8 2-387</inkml:trace>
  <inkml:trace contextRef="#ctx0" brushRef="#br0" timeOffset="20271.1595">8307 10048 903,'0'0'3999,"0"0"387,0-12-1290,0 12-903,0 0-645,11-1-129,-1-6-258,18 7-258,-3-4-258,10 4-129,1 0-129,9 0-129,3 7-129,7 0 0,3 2-129,8-2 0,10 0-129,12-2 129,12-2 0,13-3-129,10 0 129,8 0 0,8-2 0,2-1 0,5-1 0,0 1 0,0 3 0,-1 0 0,-2 0 129,4 3-129,0-2 129,0 0-129,0-1 258,4 0-258,-2-1 0,2-4 0,1-2 129,-2 2 0,-4-3-129,-7 0 129,-12 1 129,-6 5 0,-12 1 0,-8 1 0,-17 2-129,-5 6 129,-11 4-129,-7 1 0,-6 1 0,-6 0-129,-7-2 0,-8 1 0,-3-6 0,-10-1 0,-7-2 0,-4 0 129,-10-4-258,0 0-258,15 15-3354,-15-5-1032,-11 4-516,-2 6-387</inkml:trace>
  <inkml:trace contextRef="#ctx0" brushRef="#br0" timeOffset="26115.4937">15171 10052 1032,'22'14'3612,"-11"-11"129,5 2-1935,6 4-258,4-2-387,5 4-258,6-1-258,5 1 0,7 2-387,5-5 0,9 0-129,3-2 129,6-3 0,8-2 129,3-1-129,11 3 129,3-8-129,6 1 129,6-4 129,9 5-258,3-5-129,5 4 0,2-6-129,6 1 0,3-8 0,3 3 0,7-6 0,4-2 0,5-4 129,2 2 0,6-3 0,-1 3 0,0 6 0,2 4 129,-2 5-129,-5 6-129,-4 3 129,3 0-129,-6 7-129,-3-1 129,-2 0 0,-2-3-129,1-2 0,-3-1 129,-3 0-129,-4-5 129,-4 2-258,-3-5-1290,-7 6-2451,-6 2-516,-13 2-387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5:21:43.9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14436 4608 4902,'-51'-87'5289,"36"48"-387,8 6-387,9 21-3225,11 7-129,16 18-387,3 22-258,10 19-129,1 18 0,4 15-258,-2 8 258,0 9-387,-3-3 0,0-3 0,-3-11-258,-2-11 0,-1-10-516,-8-23-1419,0-4-2322,-7-22-645,-5-4-258,-16-13 0</inkml:trace>
  <inkml:trace contextRef="#ctx0" brushRef="#br0" timeOffset="365.0209">14712 5216 6837,'14'64'5160,"1"-27"-387,3 5-387,-1-6-3870,9 3-129,0-7-129,0-3-129,-3-8 0,2 1-258,-4-7 258,1-4 0,-4-4 0,-2 0 258,-3-4-129,-2 2 0,-11-5 129,16 8-129,-16-8 129,11 8-129,-11-8-129,13-5 0,-5-11-129,1-9 129,0-15 0,1-13 0,0-18-129,1-11 0,2-10 0,-2-2-258,7 16-3483,-10 6-1032,-3 23-645,-5 20-516</inkml:trace>
  <inkml:trace contextRef="#ctx0" brushRef="#br0" timeOffset="60518.4615">4992 17120 3483,'-12'-5'4128,"9"-19"-1290,3-5-1032,5 0-516,1-9-387,7 1-258,0-11 0,6-1-258,4-10 258,6 1-129,3-13-258,7-9 258,7-11 0,6-12 0,8-20 0,9-9 129,4-22-387,13-13 0,8-19 258,13-2-129,6-19 0,9-8-129,11-5-129,9-8 0,1-1 129,3 1-129,1 6 0,-4-1-129,-3 10 129,-1 8-129,-12 17 0,-9 13 129,-6 14-258,-8 14 258,-7 17-258,-13 15 0,-8 22-387,-11 10 0,-7 19-129,-13 8 0,-6 19 0,-16 7 129,-9 14 129,-14 16 258,0 0 516,-21 8 129,-13 13 0,-6 16 258,-16 5-129,0 12 0,-9 6-129,0 2-129,-4 4-129,3-4-258,-1 0 129,-1-5-129,-4-2 129,0-5-258,-9-2 258,-5 0-258,-12-3 129,-10 5 0,-9 1 0,-6 5 0,-9 0-129,-6 1 129,-4 4 0,-3 0 0,-5 7 0,-4 2 0,-3 5-129,-4 4 129,-9 8-129,-3 10 129,-7 5-129,-5 8 0,-1 2 129,-1 9-129,0 1 129,2 2-129,10-7 129,5-5 0,12-4 0,14-8-129,13-13 129,14-10 0,18-8 0,10-8 0,14-6 0,13-7 0,11-6 0,10-2 0,11-6 0,10-2 0,10-10 0,7-3 0,8-5 0,10-6 0,13-3-129,10-5 129,6 0-129,10 0 129,10 0 0,7 1 0,9 2-129,5 4 129,6 3-129,11 1 129,10-2 0,5 0 0,6-3-129,9-1 129,8-1 0,3-2 0,5 0 0,5 4 0,-3 9 129,-1 7-129,3 4 0,-6 8 0,-2 6 129,3 6-129,-2 0 258,-2 7-387,0-4 258,3 0-129,-1 4 129,0-2-129,2 2 0,-5-5 129,-5 3-258,-6 3 258,-4-3-258,-4 9 258,-12-3-129,-6-6 129,-5-3-258,-5-1 258,-1-11-258,-4-6 258,-7-10-129,-4-11 0,-7-8 0,-9-1 129,-9 0-129,-12-6 129,-12 2-129,-11-5 0,-10-8 0,-8-5 0,-3-7 0,-8-5-129,-6-8 258,-3-10-258,-5-15 258,-6-10-258,-6-2 129,-7-8 0,-5-9 0,-7-10 0,-7-11 0,-3-5 0,-9-1 0,-2-5 129,-5-8-258,-2-11 258,-3-6 0,-1-6 0,1-3 0,-6-3 0,-1-5 129,-2 0-129,-1 3 258,-2 9-258,-5 5-258,-3 3 258,-4 5-129,2 5-129,-1 7-129,3 2 129,0-3 0,-4-1 0,4-2 129,-1 11 0,4-3 0,-2 9 129,-4 5 0,2 10 0,1 9 129,6 9-129,3 6 0,6 6-129,4 7 129,6 5-258,9 3 129,7 4 0,3 8 0,6 8-129,5 9 129,6 4 0,6 8 0,9 7 129,4 8-129,9 4 0,7 4 0,5 10 0,5 7-129,3 11 129,7 7 0,0 15 0,4 11-129,0 13 129,0 18-258,3 18 516,0 22-516,1 20 258,4 19 0,3 19 0,3 22 0,0 19 258,4 22-258,1 13-258,-1 13 258,1 10 0,-5 11-129,-2 6 0,-3 2 129,-3 2-258,-2-4 129,1-3 0,0-9 258,4-5-258,11 5-1935,1-9-2451,11-22-774,2-26 0,-3-23-516</inkml:trace>
  <inkml:trace contextRef="#ctx0" brushRef="#br0" timeOffset="80491.6039">17755 16627 645,'-9'-41'4386,"-3"26"387,-3 10-387,-12 0-2451,8 25-387,-13 6-387,8 16-516,1 10 0,9 5-258,7 0-129,6-3-129,15-10-129,13-16 0,11-16 0,7-12 129,0-24 129,-1-10 0,-6-9 129,-7-3-129,-12-3 129,-11 13-129,-12 2 0,-18 12-258,-10 12 129,-6 10-129,0 3 0,3 17 0,9 10 0,7-1-129,14 8 0,11-3 129,17-12 0,9-8-129,7-6 0,0-8 0,-3-12 129,-5-8-129,-10-5 258,-11 4-258,-10 2 129,-14 8 0,-13 5-129,-8 4-129,-1 11-645,-5-5-2451,8 9-1419,5-5-129,9 7-516</inkml:trace>
  <inkml:trace contextRef="#ctx0" brushRef="#br0" timeOffset="86199.9304">17814 16864 4128,'14'-8'4515,"-14"8"129,9 6-2322,-9-6-516,0 0-516,-7 0-387,7 0-129,0 0-258,0 0 0,-9 0 129,9 0-258,-8-13 0,3 4-258,-4 2 129,-2 1-129,-4-1 0,-1 2 0,-3-2-258,-1 0 258,-2-11-129,-3 0 0,-2-7 0,-1-2 129,-3-4-129,-3 3 0,-5 1 0,-5 8 129,-7 10-129,-1 5 0,-1 4 0,1 0-129,5 8 129,2-4 0,4-4 0,8 0 0,10-12-129,3-4 258,5-3-129,3-1 129,1-2-129,1 3 0,2 4 0,-5-1 0,2 6 129,-1 1-129,-1 1 129,0 3-129,0 0 129,3-11-129,-1-1 0,1 1 0,3-1 0,0-2 129,4 4-129,-2-4 0,1 2 0,4 17 0,0 0 0,-8 0 0,8 0 0,-3 13 0,3-13-129,0 0 129,0 18 0,0-18 0,0 0 0,0 0 0,0 0 0,5-6 0,-5 6 0,0 0 0,0 0 0,-3-13 0,3 13 129,0 0-129,0 0-129,0 0 129,0 0 0,0 0 0,0 0 0,0 0-129,0 0 129,4-10 0,-4 10 0,0 0 0,10-4 0,-10 4 0,0 0 0,0 0-129,0 0 129,0 0 0,0 0 0,0 0 0,0 0 0,0 0 0,0 0 0,0 0 0,0 0 0,0 0-129,0 0 258,0 0-129,0 0 0,7-6-129,-7 6 129,0 0 0,0 0 0,0 0 0,0 0 0,0 0 0,10-4 0,-10 4 0,6-17 129,0 1-129,2-7 0,2-6 0,6-9 0,3-12-129,2-7 129,3-6 0,1-7 0,3 0 129,2 0-129,-3 1 0,-3 12 129,-4 8-129,-4 12 0,-4 11 258,-3 12-258,-9 14 0,2-12 0,-2 12 0,0 0 0,0 0 0,-9-3 0,2-2 0,-6-6 0,-4-4 0,-5 3 0,-9-1 0,-7 2 0,-7 1 0,-6 1 0,1 2 0,-1 2 0,-3-6 0,5-2 0,8 0 0,6-6 0,8-3 0,7 2 0,6-1 0,6 4 0,8 17 0,0-14 0,0 14 0,7 9 0,-1 8 0,-2 10 0,4 9 0,1 5 0,4 5 0,0 12 0,3 5-129,0 9 129,3 13 0,0 4-129,-1 4 129,-2 14 0,-4 1 0,0-2 0,3-3 0,-5-12 0,1-4 0,0-7-129,2-10 129,0-19 129,-1-7-258,3-3 0,0-11 129,-4-6-129,1-1 129,-3-5 0,-2 4 0,-6 1-129,-1 1 258,0-1-129,-5 0 129,0 2-129,-1-4 0,0-1 0,3-11 129,3-9-129,0 0 0,0 0 0,0 0 129,-9 3-129,9-3 0,-10-8 0,1 4 0,-2-3 0,-5 3 0,-3 3 0,-4 0 0,-1-2 0,-3 2 0,2 1 0,-2 0 0,2 0 0,2 1 0,2 0 0,3 2 0,2 6 0,1-4-129,0 5 0,3-4 129,2-5 0,0-1 0,1-7 0,3-4 0,1-12-129,3-9 258,2-6-129,1-9 0,7-11 0,4 4 0,5-10 129,4-1-129,2 0 129,6-7 0,-5 3-129,0 5 387,-2 11-258,1-1-129,-7 8 129,-3 7 0,-2 0 0,-3 16-129,2 6 129,-2 1-129,-1 4 0,0 0 129,-7 12-129,13-17 0,-13 17 0,9-6 0,-9 6 129,0 0-129,0 0 0,0 0 0,0 0 0,2 6 0,-2-6 0,0 13 0,0-13 0,0 0 0,0 0 129,0 0-258,0 0 129,0 0 129,0 0-129,0 0-129,0 0 129,-6 11 0,6-11 0,0 0 129,0 0-129,0 0-129,-5 11 129,5-11 0,0 0 0,0 0 0,0 0 0,-7 6 129,7-6-129,0 0 0,0 0 0,0 0 0,-9 0 0,9 0 0,0 0 0,-8 0 0,8 0 0,0 0 0,-12-1 129,12 1-129,-9-3 0,9 3 0,-13-8-129,13 8 129,-18-9 129,8 4-129,-5 2 0,-5 2-129,0 0 129,-5 1 0,-2 0 129,-2 0-258,-4 1 129,3 1 0,-4-2 0,3 0-129,0-3 258,-1 0-129,-1 3 0,-2 0 0,0 5 129,0 0-129,-4 7 0,0 5 0,-1-2 0,1-1 0,3-2 0,4-5 0,4-4-129,2-3 129,8-7 0,4-5 0,2-2 0,3-1 0,3-1 0,0 3 0,6 13 0,-12-15 0,12 15 0,-11-2-129,11 2 129,-13 1-129,13-1 129,-12 8 0,12-8 0,-10 1 0,10-1 0,0 0 0,-10 2 0,10-2 0,0 0 0,0 0 0,-8 0-129,8 0 129,0 0 0,0 0 0,0 0 0,6-12-129,1-3 129,6-4 0,1-8 0,4-7 0,6-10 0,3-3 129,3-7-129,2-1 129,0 5-258,-1 5 258,-6 8-129,-4 11 129,-4 9-129,-4 5-129,-5 8 129,-8 4 0,0 0 0,0 0 0,0 0 0,0 0 0,0 0 0,0 0 129,-6-6-129,-7 2 0,-5 1 0,-3 0 0,-7 2 0,-4 1 0,-4 0 0,0 1 0,0-1 0,1 0 0,4-2-129,0-10 129,7-4 129,1-8-258,3-1 258,2-1-129,-3-2 0,-1 2 0,-4 5 129,-1 6-258,-2 4 129,-4 5 0,2 0 0,1 6 0,1 3 0,4 1 0,7 2 0,7 1 0,11-7 0,-1 16 0,4-3-129,9 2 129,3 3 0,3 6 0,3 4 0,-2 5-129,-1 7 129,0 3 0,-2 3 0,-2 12 0,0 2 0,0 7 0,0 2 0,1 3 0,0 11-129,3 0 129,2 1-129,1-5 0,-1-6 129,4 0-129,-3-5 129,3-8-129,-3-18 129,-1-2-258,-5-13 516,-1-6-258,-4 3 0,-3-11 0,-7-13 0,2 20 0,-2-20 0,-7 16 0,-2-8 0,-3-3 0,-2-5 0,-3 2 0,-3-2 0,-3 0 0,-3 0 129,-2 0-129,-1 0 0,0 1 0,-1 1 0,2-2 0,0 0-129,2-5 129,0-2-258,3-3 258,1-7-129,3-5 129,2 3 0,3-5-129,3 2 129,6-5 0,3 5 0,2-7 129,7 1-129,4 0 129,3-3-129,6-10 258,4-5-258,6-2 0,1-9 129,2-1-129,5 1 0,-6 2 0,-2 7 0,-6 12 0,-6 8 0,-7 9 0,-11 19 129,0 0-129,0 0 0,-9 9 129,2 0 0,7-9-129,-15 19 0,15-19 0,-3 10 0,3-10-129,6 2 129,-6-2-129,15 0 0,-15 0-258,15 2-129,-15-2-516,16 14-2064,-16-14-1548,0 0-516,0 0-516</inkml:trace>
  <inkml:trace contextRef="#ctx0" brushRef="#br0" timeOffset="87271.9917">15632 16119 6063,'-45'31'4902,"15"-13"-387,-9-2-387,-4-4-3741,-1 0 0,-8-12 0,5 0 0,-6-11-129,1-7 258,-4-13-129,-2-4-129,-4-12 129,-3-3-387,-5 2 258,-4-3-258,1 6 0,-7 10 129,0 13-129,0 15 0,1 8 0,3 12 129,4 5-129,7 4 129,4-3-129,9-3 129,4-8-129,10-8 129,7-10-129,6-10 0,5-7 129,0-5-129,5-6 0,3-5 258,0-5-258,2 1 129,-2-2-129,-4 3 387,-2 3-387,-4 3 129,-3 2 0,-4 5-129,-4 8 129,-2 10 0,-4 5 0,-2 10 0,-4 1 0,0 14 0,-1 1 0,1 6 0,3 0-129,2-1 129,4-6-129,5-9 0,7-6 129,3-12-129,5-15 0,5-10 0,0-10 129,4-5-258,-1-2 258,1 3-129,-1 4 0,-1 10 0,-4 19 0,-2 14 0,-2 9-129,-2 4-645,8 9-3612,-9-7-516,-2-3-387,-3-3-516</inkml:trace>
  <inkml:trace contextRef="#ctx0" brushRef="#br0" timeOffset="94403.3996">13136 15040 1677,'-5'1'4128,"5"-1"387,-14 3-258,4-7-2064,10 4-774,-23 0-129,12 0-258,-10 0-129,5 0-129,-6-9-129,3 3-129,-5-12-258,1-1 0,-1-10-129,-5-4 0,0-6-129,-1-3 0,-4-3-129,-1-1 129,-1 3 0,-2-2 0,0 4 129,3 3-129,-1 0 0,4 1 0,2-2 129,3-2-129,1-1 129,3-4-129,-1-6 0,4 1 0,1-6 258,2 4-129,1 1-129,1 3 258,3 3-387,-1 2 387,2 4-258,0 3 129,-1-1-129,1 1-129,-2-4 129,0-4-129,1-2 129,-2-4 0,0 3 0,-1 0-129,3 7 258,0 3-258,0 2 129,2 11 129,0 7-129,3 4 0,0 4 0,0-4-129,0-1 129,0-2 129,1-4-129,-1-4 129,2-5-129,-2-2 129,0 3-129,2 2 129,0 4-129,1 5 129,1 6-129,3 12 0,-4-12 0,4 12 0,0 0 0,0 0 0,0 0 0,0 0-129,0 0 129,4-11 0,-4 11 129,0 0-258,14-11 129,-3 11 0,0 4 0,6 6 129,1 2-129,7 4 129,1 0-129,4 2 129,2-2-129,2-7 129,-1-4-129,4-5 129,0-2-129,-1-10 129,-1-4-129,-3-2 0,-2-4 0,-5 5 0,-4-1 129,-6 7-129,-4 1 0,-11 10 0,11-9 0,-11 9 0,0-13 0,-1-1 0,-4-5-129,-5-6 129,-1-5 0,-3-7 0,-5-7 0,-3 3-129,-3-1 129,-2 4-129,-3 2 129,-1 5 0,0 2 0,-2 2 0,2 0 0,2 1 129,1-1-258,4-1 258,2 0-129,2-1 0,4 3 0,7 3 129,0 6-129,9 17 0,-12-9 0,7 14-258,-2 19 258,0 13 0,-4 9 0,-3 7 0,-3 7-129,-4 1 129,-2-1 0,-3-1 129,2-14-129,-2-6 0,-2-9 0,2-7 0,1-6 0,-3-5 129,3-5-258,-2 0 129,-2 1 0,-3 4 0,-1 0 0,0-2 0,-4 1-129,-2-1 129,-4-4 0,-2-4-129,-2-2 129,-1-1 0,0-3 0,-1 2 0,0 2 0,-2-1 0,6 14 0,0-1 0,4 4 0,1-1 0,2-1-129,3-4 129,1-5 0,6-5 0,-1-8-129,-1-5 129,3-2 0,2 0 0,1 0 0,2 6 0,0 1-129,-1 8 258,2 3-129,1 10 0,1 3-129,-1 1 129,2-2 0,1-3 0,3-8 0,3-4-129,0-9 129,2-12 0,3-4 0,-1-2 0,-1-6 0,-2-1 0,-1 2 0,0 2-129,-4 1 129,0 1 0,-6-3 0,1-4-129,0 2 129,1-6 0,1-5 0,-1 0 129,2-3-129,-1 1 0,-2-2 0,2 6 129,-4 2-129,1 6 0,-1 4-129,-6 1 0,4 5 129,0 2-129,1 4 0,1 0 129,6 1-258,1-1 129,2 4 129,4 3 0,9 11 0,-12-18-129,12 18 129,0 0 0,-11 0 0,11 0 0,-15 16 0,7-5 0,-4 2 0,-4 0 0,0 1 129,-3 0-129,0 1 0,-2-1 0,0 3 0,-2 2 0,2 2 0,0 2 0,2 0 0,3 4 0,0-5 0,3 5 0,2-1 0,1-4-129,3 1 129,1 0-258,3-6 258,3-5-129,0-12 129,4 12-129,5-12 0,4-7 258,2-5-129,4-4 129,0 4-129,2 4 0,3 7 0,0 2 0,0 14 0,0 8-129,0 5 129,1 3-258,-1-2 258,0-8 129,1-4-258,0-8 129,1-4 0,1-5 0,2 0 0,1-7 0,1 5 0,-1 2 0,1 4 0,-3 9 0,0 6 0,-3 6 0,-2 6-129,-3 3 129,-1 0 0,-3 3 0,-1 0-129,-2 0 258,-3 0-258,0 0 258,-3-3-129,-2 2 0,3 6-129,-3 3 129,0 8 0,3 2-129,-1 7 129,0 1-129,3 3 129,0 4 0,-1 0 0,2 0 0,-2 2 129,1-4-129,-1 3 0,1 1-129,-1-1 129,2 0 0,1 0 0,-1-2-129,0 0 129,2-2-129,1-7 129,-2-3 0,0-9 0,-3-8 0,0-14 0,-2-7 0,-7-19 0,0 0 0,0 0 0,0-7 129,-5 7-258,-6 0 258,-2 13-258,-4 7 258,-1 10-129,-1 3 129,-3 2-129,0-4 0,-2-3 129,-4-3-258,-1-2 258,-2-5-258,0 2 129,-3 1-129,1 4 129,0 2-129,2 3 129,4 0 129,2 1-129,3-4 0,7-3 0,3-8 0,12-16 0,-11 6 0,11-6 0,2-18 0,5-2 0,5-1 0,1 0 0,4 8 0,3 5 0,1 8 0,5 19 0,2 11 0,4 11 0,2 10 129,2 5-129,4 3 129,-2 1-129,1-6 0,-2-5 0,-2-12 0,-4-9 0,-5-10 129,-3-10-258,-7-8 258,-5-8-129,-5-14-129,-4-10 258,-2-6-258,-4-6 129,-1-6 0,-1-8 0,2-3 0,0-3 0,3 1 0,1 1 0,3 0 0,2 5-129,2 2 129,2 8 0,0 4 0,3 3 0,-2 6 0,1 6-129,0-1 129,0 7 129,2 4-258,4 1 129,2 3 129,5 3-258,2 2 258,9 4-129,9 5 0,9 1 0,9 11 129,9 2-129,4 8 0,8 3 0,4-1 0,2 2 0,2-2 129,5-5-129,-2-1 0,1-2 129,2-4-129,4-5 129,6-4-129,4-3 0,0-6 129,-2-4 0,0-2-258,-6 6-1677,-12-8-2064,-13 6-774,-20 4-516,-25 4-258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5:24:49.1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22888 6107 903,'-11'-91'4257,"0"62"516,11 29-516,-16-2-2193,3 14-516,9 32-387,-3 7-645,2 19 0,-3 15-129,4 18-129,-4 14-129,0 14 0,0 13 129,-4 21 0,0 19-387,-3 14 129,2 9-129,0 4 129,3 10 0,2 5 0,2-2-129,3-9 0,2-14 129,-1-9 129,2-9-129,-5-4 129,-5-12-129,-6-3 129,-1-11 129,-6-4 129,-3-15-258,4-15 0,2-17 0,9-24 0,4-20 0,7-29 0,7-19-903,3-16-3354,6-21-516,-4-7-258,-5-7-387</inkml:trace>
  <inkml:trace contextRef="#ctx0" brushRef="#br0" timeOffset="835.0478">22733 11491 3870,'-5'-64'4515,"0"42"-129,-1 4-1161,6 18-774,0 0-903,0 25-516,-5 24-129,5 40-387,-5 44-258,-3 52 129,1 49-258,-3 41 0,-2 32-129,-1 14 0,-1 0-129,1-8 129,-1-30-129,0-30 0,-3-39 129,3-28-258,1-38 258,2-28-129,1-27 0,0-25 0,3-25 0,-2-27-129,9-16-258,-7-23-1032,1-9-2967,3 3 0,-7 0-774,3 2 0</inkml:trace>
  <inkml:trace contextRef="#ctx0" brushRef="#br0" timeOffset="1308.0749">23109 11528 2451,'-21'-36'5031,"21"36"-387,-17 0 0,-1 38-2451,12 58-516,-14 51-645,5 66 0,-10 48-645,-3 52 0,-9 34-387,0 23 0,-5 3-258,1-16 0,5-36 0,4-41 0,5-41 0,5-35 129,9-33-1419,-2-44-2838,9-35-387,-1-25-516,-5-24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5:25:01.1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23572 10980 5160,'20'-93'5547,"-15"61"-645,-2 21-258,-14 11-2451,9 33-903,-14 14-129,2 29-387,-7 20-258,-6 19-258,-4 13-129,-5 7-258,3 6-645,-8-17-1935,8 2-2193,0-18 0,1-15-516,4-18 0</inkml:trace>
  <inkml:trace contextRef="#ctx0" brushRef="#br0" timeOffset="280.016">23027 11933 5547,'3'-49'5289,"7"49"-387,0 14-258,-3 35-2322,-1 0-1032,4 21-258,-5 3-516,0 7-129,-4-3-258,2-2-129,-2-9 129,9-14 0,2-25 129,9-22 0,11-19-129,11-30 129,9-14 129,7-20-258,7 5-2580,-9-16-2451,-5 12-387,-17 16-516,-18 19-387</inkml:trace>
  <inkml:trace contextRef="#ctx0" brushRef="#br0" timeOffset="1404.0803">16724 4865 5934,'22'-42'5547,"-22"42"-258,8 6-645,-5 30-3483,-3 0-516,-1 14-129,3 2-258,2-1 0,2-1-129,2-6 258,3-8-387,1-7 258,2-14-129,1-13 0,1-13 129,0-16-129,3-15 129,5-9-258,0-7 258,1 1-129,-2 5-129,0 13 129,-6 20-129,-6 19 129,-4 22-129,-7 20 129,0 17-258,0 7 129,0-1-129,1-8-258,12 3-1806,1-31-2580,11-6-387,0-20-387,7-6-258</inkml:trace>
  <inkml:trace contextRef="#ctx0" brushRef="#br0" timeOffset="1604.0917">17353 4937 9546,'19'0'5676,"-7"-5"-516,10 5-258,6-7-3999,6 2-516,3-2-129,1-3-387,-3 10-774,-7 2-3483,0 7-516,-11 4-516,-7 9-516</inkml:trace>
  <inkml:trace contextRef="#ctx0" brushRef="#br0" timeOffset="1780.1018">17497 5160 8643,'0'0'5676,"0"0"-387,11-7-129,7 4-3612,0-4-903,8-4-645,8 11-3225,-4-11-1677,7 5-516,-1-6-387,8 8-258</inkml:trace>
  <inkml:trace contextRef="#ctx0" brushRef="#br0" timeOffset="2156.1233">18034 4593 9804,'4'-58'5547,"10"44"-387,6-4-129,9 18-4128,3 3-387,7 12-129,-5 14 0,-1 14-258,-8 9 129,-10 12-258,-8 5 0,-7 9 129,-7-1-129,-4-1-129,2-7-129,-2-9-129,9-2-1032,-4-21-3741,7-2 0,6-22-516,4-3-258</inkml:trace>
  <inkml:trace contextRef="#ctx0" brushRef="#br0" timeOffset="2388.1366">18072 5049 10191,'-24'-20'5805,"24"20"-387,19-29-129,11 12-4257,10-9-258,16 2-387,16 11-2322,-5-11-3354,4 2-387,-7 0-258,2 6-903</inkml:trace>
  <inkml:trace contextRef="#ctx0" brushRef="#br0" timeOffset="10711.6126">24502 15441 2580,'0'-21'4257,"-4"-1"-1032,-9 0-903,2 9-387,-5-13-258,1 17-258,-2-8-129,-6 11-387,-3-1 0,-4 10 0,1 7 0,-5 19-258,6 1-258,-1 12 0,7 1-129,7 7 0,10-5 129,8 1-258,9-5-129,13-5 0,6-9 0,8-11 0,-7-7 0,-2-7 0,6-5 0,-3-9 0,-6-8 0,-6-6 0,-3-3 0,-14 0 0,8-4 129,1 0-129,-11 1 129,-2 2-129,0 2 129,0 3-129,-7 7 129,-1 7-129,-6 7 0,-13 4 129,4 10 0,-12 5-129,-3 6 129,-3 3-129,6 5 0,5-1 129,4 1-258,10-3 129,3 1 0,13-5 0,5-2-129,16-3 129,-3-4 0,7-2-129,7-9 129,2-2 0,0-1-129,-5-8 129,8-8 0,-15-4-129,1-4 258,-5-6-258,-10-3 258,-6-4-129,-2 2 0,0 1 0,-12 6 129,2 8 0,-6 8 0,-1 12 0,-6 3-129,4 14 129,-3 11-129,5 2 0,7 2-129,-1-1 129,7-2 0,4-6 0,4-2-129,6-11 0,5-7 129,1-4-129,-1-10 129,5-5 0,0-3 0,-7-2 0,-1-1 0,-9 6 129,-3 17-129,0 0-129,0 0-2322,-16 15-2580,-19 8-129,-4 4-774,-9 7-129</inkml:trace>
  <inkml:trace contextRef="#ctx0" brushRef="#br0" timeOffset="16239.9288">24322 15341 258,'9'-5'4515,"-9"5"0,0 0-258,-5 0-2451,-3-4-1032,0 4-258,8 0-258,-12-7 129,12 7 0,-17-9 0,7 1 258,2 5-129,-5-7 0,2 9 0,-4-9 0,3 8-258,0-9 0,0 6-129,2-6 0,-1 3 0,4-3 129,-3-4-516,2-1 258,-5-1 258,1-1-129,-3 0 0,-3-2 0,0 3 129,-2-4-129,0 3 129,-1-6 0,1 4 0,-1-5-129,4 0 0,-4-5-129,0 1 129,1 0-129,-4-2 129,-2 0-129,-1 1 129,-3 0-129,-3 0 129,0-1 0,0 2 129,0-5-129,-1 2 129,7 3-129,-1-3-129,2 2 258,1 0-129,-5-1-258,2 4 129,-1 2-129,-2-1 0,-3 1 129,-1 0-129,-2 3 129,-2-5 0,1 1 129,-3 2 0,-2-1 0,0 0 0,-2-4 0,4 1 0,-4 0-258,4-2 129,1-2 0,3-2-129,-1-1 0,1-2 129,-1 1 0,-4-3-129,-2 2 258,-2 2 0,-3-1 0,-2 3 0,-3-1-129,1 3 129,-1 2-129,4-3 0,0 1 0,2-1 0,3-4 0,-2 0 129,3-3-129,-1 1 258,1-1-258,0-2 258,0 2-258,2 0 258,1 3-258,3-4-129,1-2 258,4 1-258,0-1 258,3 3-258,-1-3 129,4 2-129,-1 4 258,1 2-129,0 8 0,-2 1 0,1 4 0,0-1 0,0 8 129,3 1-258,3 4 129,0-1 0,7 3 0,3 1 0,3 1 0,9 5 0,0 0 0,-8-12 0,8 12-129,0 0-516,5-1-2451,-5 1-1806,0-12-258,-9 6-387,-5 4-645</inkml:trace>
  <inkml:trace contextRef="#ctx0" brushRef="#br0" timeOffset="17231.9856">21272 12659 3612,'-4'-13'4515,"4"13"-516,0 0-903,-14-7-645,14 7-516,-15 8-645,9 10-258,-7-5-387,6 9-129,-2-1-258,6 1 0,1-5-129,2 0 0,8-5 0,5-6 0,1-6 0,3-8 258,1-7-129,1-4 0,-5-5 0,-1 1 0,-6 0 0,-5 1 0,-3 3 0,-9 6-129,-8 4-129,-4 8 129,-3 2-129,-1 10 0,2 5 0,2 8 0,4 1 0,6 0 0,7 0 0,5-1 0,5-5-129,6-8 258,4-4-258,5-6 258,0-3-129,1-12 0,3-6 0,-3-6 0,-2-8 129,-6 2 0,-5-6-129,-7 4 129,-4 6-129,-11 8 0,-3 7 0,-7 10-129,0 9 129,-1 14 0,3 6 0,4 7-129,8-1 129,6 0 0,4-6 0,13-7 129,6-9-129,3-10 0,6-2 0,4-18 0,0-9 129,-4-2-129,-7-4 129,-9 5 0,-6 5-129,-9 10 0,-16 11 0,-10 9 0,-3 15 0,1 11-129,3 3 129,5-1-387,16 9-2580,7-23-1806,7-5-516,10-14-516,2 0-516</inkml:trace>
  <inkml:trace contextRef="#ctx0" brushRef="#br0" timeOffset="22088.2633">21300 12864 3612,'-8'-14'4644,"-1"-1"-516,-1 3-1419,10 12-774,-5-14-387,5 14-387,-11-5-258,11 5-258,-10 0 0,10 0-258,-14 9-129,7 4-129,-5 3 0,1 6 0,-2 7-129,-1 5 258,-1 4-258,-1 9 258,1-1-129,-2 7 0,-1-2 129,3 10-129,-1-1-129,1 5 0,-1 5 129,3 10-129,1 8 0,2 8 0,0 3 0,1 5 0,3 2 0,0 5 0,0-4 0,2 2 0,0-7 0,1 4 0,3-2 387,0 2-387,0-5 129,0 0 0,4 3 0,1-6 0,3-4 129,3-5-258,-4-12 129,6-94-387,-2 72-387,0-9-129,5-18 129,-16-28 0,0 0 645,-41 26 516,47-26-516,7-5-129,-3 83-516,-4-94-2580,4 4-1032,-7-5-258,3 5-516</inkml:trace>
  <inkml:trace contextRef="#ctx0" brushRef="#br0" timeOffset="23076.3199">21177 15349 645,'-7'-24'4515,"-2"4"129,5 3-1032,4 17-903,-12-12-1032,12 12-387,-15-1-516,6 5-129,-3 3 0,-1 11-129,0 3 0,3 8-258,-2-1-129,6 1 0,2-3-129,4 0 0,9-9 129,6-10-129,2-7 0,3-8 129,1-14-129,-1-2 129,-1-7 0,-6-2 0,-6 1 0,-4 6 0,-5 1 0,-6 4 0,-9 9-129,-5 4 0,-2 8 129,-2 7-258,1 11 129,0 7 0,4 8 0,6 8 0,9-8 0,6-1 129,9-7-129,7-9 129,6-16-129,5-7 129,2-16-129,-2-11 129,-4-1-129,-5-4 258,-10 2-258,-6 8 129,-5 8-129,-8 9 129,-8 12-129,-1 14 129,-1 10-129,3 15 129,3 3-129,12-1 0,3-2 0,8-6 129,10-12-129,4-10 0,6-11 0,-3-12 0,-2-8 0,-8-9 0,-7 5 129,-8 2-129,-5 5 0,-13 8 0,-6 9 0,-7 9-387,4 21-1806,-5-6-2838,10 6-387,0-1-516,12 0-258</inkml:trace>
  <inkml:trace contextRef="#ctx0" brushRef="#br0" timeOffset="27804.5903">21244 15545 3870,'0'-11'4257,"-4"-4"-903,4 15-774,-11-3-1032,11 3-645,0 0-516,-10 3-258,10-3 0,0 0-129,-8 0 0,8 0 0,-8 14 129,2-2 0,1 5-129,-4 5 129,-2 3 129,1 10-129,-1 4 0,0 0 0,1 3 258,-1 2-387,1-2 129,0 6-129,3-1 0,-2 0 0,-3 2 0,2 7 0,-2 7-129,1 5 129,-2 7-129,5 0 258,-1 7-129,3 3 129,2 6 0,4 1 0,0-4 129,1 6-129,6-3 129,1 9 129,3 2-387,4 2 387,0 9-387,4-4 387,-2 4 0,3-6-129,0-3 0,1-2 129,-1 1 0,0-10-258,2-16 258,1-16-387,-23-61 129,40 101 129,-40-101-129,36 65-129,-36-65 129,0 0-387,40 23 258,-40-23 0,0 0 0,0 0-516,0 0 0,0 0-774,0 0-3225,0 0-129,0 0-774,0 0-258</inkml:trace>
  <inkml:trace contextRef="#ctx0" brushRef="#br0" timeOffset="28187.6122">21333 18378 5031,'-28'78'5160,"28"-78"-129,-21 60-645,21-60-3483,0 0-258,-18 68-387,18-68 0,0 0 129,0 0-258,32 24 0,-32-24 0,38-11 129,-38 11 0,39-83-129,-39 83 129,26-76 0,-26 76-129,5-75 129,-5 75-258,-16-57 129,16 57 0,0 0 258,-53 34-387,53-34 0,-31 58-516,31-58-3870,0 0-774,0 0-387,-4-26-516</inkml:trace>
  <inkml:trace contextRef="#ctx0" brushRef="#br0" timeOffset="44823.5637">20851 14913 129,'-55'86'129,"30"-31"258,-1 3-258,1 10 0,12-1 129,1 6 258,7 1 129,1 0 0,6 1-129,8 0 129,7-7-129,8-6-129,11-10 129,9-7-129,11-13 0,11-12 0,9-9-258,10-11 258,4-9-258,-3-10 0,1-5-129,-8-6 0,-9-1 0,-9-6 0,-11-5 0,-14-5 129,-9-9-129,-9-7 129,-12-7-129,-7-3 258,-7-4-258,-10-3 129,-7 5-129,-5 1 258,-4 7 0,-5 4 0,-8 10 129,-2 0-258,-6 4 387,-3 3-387,3 3 129,-4 10-258,-5 5 0,-1 14 0,-5 12-129,-3 13 0,-5 24 129,-6 27-129,-8 23 0,-5 37-129,-4 19-129,5 22-3096,14 29 0</inkml:trace>
  <inkml:trace contextRef="#ctx0" brushRef="#br0" timeOffset="56899.2544">3234 12937 3225,'-16'22'5031,"16"-22"-387,0 0-129,-3-28-1935,16-2-1032,-4-25-387,14-9-387,1-25-387,8-13-129,1-4 0,-1 4 0,-5 12 0,-4 13 0,-3 23 0,-8 36 129,-9 34 0,-2 37 0,-1 19 129,0 18-129,3 7 0,8 5-129,2-8-258,10-19-258,7-11-258,-3-25-774,9-4-3354,-11-20-258,-5-6-387,-10-9-387</inkml:trace>
  <inkml:trace contextRef="#ctx0" brushRef="#br0" timeOffset="57134.2679">3334 12734 10449,'-24'-13'5547,"17"-1"-516,7 0-129,1-11-3741,20 8-516,1-9-258,11 4-129,3 2-645,1-4-1419,7 15-3225,-7 9 0,-1 3-387,-11 10-516</inkml:trace>
  <inkml:trace contextRef="#ctx0" brushRef="#br0" timeOffset="57487.2881">3813 12507 9159,'0'0'5289,"11"12"-387,-11 14-258,0 14-3483,-2 1-387,2 8-387,-5-5-129,3 2-129,0-11 0,2-9-129,0-12 129,0-14 0,12-3 0,0-18 0,2-11 0,3-6 0,4-7 0,3 5-129,1 4 129,0 9 0,-2 12 129,-3 15-129,-5 10 0,-5 19 0,-2 9-129,-5 4 0,-1 6-774,-2-14-2451,3 10-1806,2-14-258,7-5-387,1-10-258</inkml:trace>
  <inkml:trace contextRef="#ctx0" brushRef="#br0" timeOffset="57803.3061">4294 12501 11739,'11'-22'5547,"-11"22"-387,20-4 0,-6 4-4257,6 2-258,0 8-258,0 7-129,-2 3-129,-4 8-129,-6 6 258,-5 5-387,-3 4 258,-6 6-129,-1-3-129,0-1 129,5-5 0,2-6-129,6-5 129,8-8 0,6-12-258,5-6-129,4-3-258,-7-10-1548,5 3-2838,-12-11-258,-2 7-129,-12-6-645</inkml:trace>
  <inkml:trace contextRef="#ctx0" brushRef="#br0" timeOffset="57984.3165">4380 12809 11739,'4'-22'5547,"8"15"-129,10 4-129,-1-4-4257,10 5-258,1 1-774,-1-7-903,12 8-3612,-14-1-645,5 1-258,-11-3-645</inkml:trace>
  <inkml:trace contextRef="#ctx0" brushRef="#br0" timeOffset="58283.3336">4787 12637 10449,'0'0'5418,"-17"-1"-387,4 23-129,-11 0-3870,5 16-129,-1-1-387,6 4-129,4-7 0,10-5-258,4-6 129,10-12-129,5-11-129,6-6 0,2-15 129,-2-7-129,-4 1 129,-1 0-129,-5 5 0,-3 3 129,-12 19 0,13-2 0,-10 9 0,3 13-129,6 6-516,0-11-2451,16 9-2322,9-9-129,15-6-645,5-9-387</inkml:trace>
  <inkml:trace contextRef="#ctx0" brushRef="#br0" timeOffset="58863.3668">4987 12434 8385,'0'-51'5160,"0"34"-129,0-1-516,0 18-3354,8 6-129,4 20-516,-2 8 0,2 17-258,-3 7 129,0 7-129,-2 1 0,-1-6-129,-2-4 0,0-15-129,0-12 0,4-16 129,-1-13-129,7-15 0,3-12 0,3-8 129,-1 0-129,1 3 129,-5 6 0,-2 14 0,-4 9-129,-9 3 129,5 26 0,-5 1-516,5 7-1032,-5-5-3225,9 3-387,0-11-387,8 0-516</inkml:trace>
  <inkml:trace contextRef="#ctx0" brushRef="#br0" timeOffset="58969.3728">5369 12858 4902,'8'-1'129,"-8"1"-129,0 0 0,0-15-3483</inkml:trace>
  <inkml:trace contextRef="#ctx0" brushRef="#br0" timeOffset="59327.3933">5435 12784 9546,'12'-43'5547,"-3"7"-387,7-3-129,-8-17-3741,13-1-258,-4-14-516,1-1-129,-7 3-258,-5 7-129,-6 13-129,-9 20 129,-10 29 0,-4 21 0,-2 35 129,2 14-129,4 18 129,9 5 0,10 0 0,10-11-129,16-18 129,12-18-129,9-8-1290,-5-24-3612,7-8-387,-6-6-258,-2-13-645</inkml:trace>
  <inkml:trace contextRef="#ctx0" brushRef="#br0" timeOffset="60027.4333">6349 12332 9288,'17'-39'5289,"-9"44"-258,-4 26-387,2 23-3354,-5 6-645,8 11-129,-4-6 0,5-5-387,0-15 129,5-10-258,0-16 129,3-14 0,0-7 0,1-14 0,-4-7 0,1-1-129,-3 5 129,-2 3-129,-3 7 0,-8 9 0,13 12 0,-5 7 129,1 6-258,7-1 258,4-5 129,4-6-129,4-13 258,7-3 0,-1-21 0,2-8 129,-6-16-129,-1-8 129,-11-11-129,-5-3-129,-8 3-129,-5 3 0,-8 13-258,-3 9-258,-5 27-516,-8 3-2580,13 30-1806,1 13-258,9 14-387,-1 3-516</inkml:trace>
  <inkml:trace contextRef="#ctx0" brushRef="#br0" timeOffset="60304.4492">6946 12704 12126,'53'8'5547,"-20"-19"-258,5-10-258,-7-15-3999,6 1-387,-8-4-258,-6 4-129,-12 3-258,-11 11 129,-20 14-129,-10 10 0,-6 20 0,-2 14 0,3 14 0,7 6 0,11 3 0,14-6 0,13-8 0,18-15 0,13-9 0,4-17-129,3-5-129,0-19-645,2 2-1935,-15-12-2322,-2 1 0,-16-5-516,-2 4-258</inkml:trace>
  <inkml:trace contextRef="#ctx0" brushRef="#br0" timeOffset="60658.4694">7367 12637 10449,'-15'12'5418,"11"0"-129,4 7-258,0-19-3225,21 16-903,-3-12-258,10-4-258,0-7-129,-1-6-258,-1-4 129,-4-4 0,-8-1-129,-10 3-129,-5 3 129,-13 9-129,-3 7 129,-4 15-129,1 14 0,5 13 129,5 16 0,7 7 0,6 12 0,11-1 0,7-2 0,1-4 129,-1-12-129,-2-9 129,-10-11-129,-7-10 129,-6-14 0,-17-5 0,-10-9-129,-7-6 0,-5-5-387,-3-13 0,4 2-516,-1-16-1290,21 9-2967,2-7 129,19 6-645,7-8-258</inkml:trace>
  <inkml:trace contextRef="#ctx0" brushRef="#br0" timeOffset="60911.4839">7622 12787 11739,'86'-69'5031,"-56"31"-258,-5 14-258,-10-10-3483,-3 8-645,-9 3-129,-7 9-258,-12 7 129,-8 7-129,-1 14 0,-2 16 129,0 10 0,7 4 0,6 9 129,11 3 129,8-5-129,17-9 129,10-13-129,9-11 0,4-13-258,1-7-774,6-7-3096,-14-16-1419,-1-2-129,-11-6-387</inkml:trace>
  <inkml:trace contextRef="#ctx0" brushRef="#br0" timeOffset="61134.4967">8228 12485 12126,'11'-5'5289,"-11"5"-1032,0 0-2967,0 0-5547,3 11-645,-3 5-645</inkml:trace>
  <inkml:trace contextRef="#ctx0" brushRef="#br0" timeOffset="61267.5043">8235 12789 13287,'17'5'5547,"-5"-7"-903,-3-7-4128,8-4-5160,-4-3-516,-3 3-903</inkml:trace>
  <inkml:trace contextRef="#ctx0" brushRef="#br0" timeOffset="62439.5713">9164 12585 1935,'-5'-24'5289,"2"11"-387,3 13 0,-6-18-1677,6 18-903,0 7-645,8 17-645,-8-3-258,5 15-258,-4 4-129,5 8-129,-2-3 0,2 4-129,-3-7 129,4 0-129,-3-7-129,1-8 129,0-9-129,-5-18 129,10 8-129,-10-8 129,12-25-129,-3-3 129,0-8-129,3-7 0,3-3 0,1 0 0,-1 4 0,2 2 0,-1 6 0,-3 7-129,0 7 129,-5 9 0,-8 11 129,9-4-129,-9 4 0,2 8 0,-2-8 0,0 16 0,0-16 0,0 14 0,0-14 0,0 0-129,0 0-258,0 0-387,3 15-2709,-3-15-1290,0 0-774,0 0 129,0 0-774</inkml:trace>
  <inkml:trace contextRef="#ctx0" brushRef="#br0" timeOffset="63258.6182">9198 12721 9417,'7'-74'5289,"9"38"-258,0-2-387,8 7-3483,-2 1-645,2 13 129,-6 11-258,-6 8-258,-11 15 129,-8 12-258,-11 8 129,-6 8-129,-6 0 129,-1-3-258,6-5 129,5-5 129,11-11-129,9-8 0,9-8 0,14-5 0,6-1 0,2-4 0,0 1 0,-4 4 0,-9 8 0,-8 8 0,-10 6 0,-5 4 0,-7-2-129,-1-5-1032,11 3-3741,-5-3 0,6-8-645,1-11-516</inkml:trace>
  <inkml:trace contextRef="#ctx0" brushRef="#br0" timeOffset="63911.6555">10416 12376 9159,'-10'-71'5289,"11"34"-129,10-3-387,12 13-3612,-5-1-258,10 23-258,-3 9-129,5 28 0,-10 14-258,-2 12-129,-10 11 0,-8 7-129,-9 1 0,-13-2 0,-8-4-129,-7-13 0,-4-5 129,0-15-129,0-5 0,5-15 0,6-10 0,9-8 129,10-5 0,11 5 0,11-20 129,12 15 258,10-2-129,10 7 0,3 1 129,3 8 0,-3-1-258,-4-2-129,-1 5-1419,-15-11-3483,-1 0-387,-10-4-387,-3-4-516</inkml:trace>
  <inkml:trace contextRef="#ctx0" brushRef="#br0" timeOffset="64391.683">10862 11950 8643,'-4'-74'5418,"-2"48"-129,6 26-258,-12-12-2967,12 29-774,-1 7-516,1 16 0,1 3-387,6 3 0,-1-8-129,3-4-129,-1-9 0,6-9 0,-1-16-129,4-9 0,3-20 129,2-10 0,2-7 0,1-4-129,-1 0 0,-1 7 0,-6 8 0,-1 19 0,-4 16 129,-6 14 0,2 19-129,2 12 129,4 1 129,8 1 0,8-9-387,8-15-1161,16-5-3741,-10-18-516,-1-5-387,-8-17-516</inkml:trace>
  <inkml:trace contextRef="#ctx0" brushRef="#br0" timeOffset="71184.0715">11773 13089 10320,'5'-14'5160,"10"14"-258,-8 14-129,-1 19-3870,-2 9-516,1 6-129,-3 8-1161,-3-2-3741,-1-1-258,-2-12-258,4-7-645</inkml:trace>
  <inkml:trace contextRef="#ctx0" brushRef="#br0" timeOffset="71688.1003">12355 12276 9159,'1'-78'5289,"-2"52"-387,1 26-129,-17 0-3225,14 31-516,-7 17-387,8 18-129,-4 12-129,6 9-129,0 4 0,3-5-129,2-11 0,5-8 0,3-18-129,0-15 0,4-18 129,1-16-129,5-19 129,4-16-129,4-3 129,-1-7-129,0 0 129,-4 10 0,-4 11 0,-6 19 0,-7 14 0,-8 21 0,-1 8 0,-1 11 0,-2 1-258,3-4-387,3-4-387,1-26-1032,17-4-2967,-5-18-258,5-9-387,-3-17-258</inkml:trace>
  <inkml:trace contextRef="#ctx0" brushRef="#br0" timeOffset="71846.1093">12790 12602 8385,'23'-60'5160,"-15"53"258,1 14-516,-9 11-2064,4 27-1548,-7 1-516,3 7-387,0-2-387,0-10-387,0 3-1548,0-22-2967,5-6-129,-5-16-516,11-2-129</inkml:trace>
  <inkml:trace contextRef="#ctx0" brushRef="#br0" timeOffset="71972.1165">12865 12361 9933,'2'-85'4515,"-6"56"-3096,3 15-1419,1 14-4128,0 0-645,3 14-516</inkml:trace>
  <inkml:trace contextRef="#ctx0" brushRef="#br0" timeOffset="72499.1467">12943 12625 11481,'20'59'5676,"-4"-43"-516,1-16-129,11-3-3870,-2-16-387,4 0-258,-3-6-258,-4 1-129,-5-4 0,-6 7-258,-10 0 0,-2 9 129,-12 5-129,-6 7 0,-2 12 129,-2 12 0,1 12-129,3 12 129,2 1 0,7 7 129,4-3-129,5-5 0,8-12 0,8-9 129,5-12-129,4-13 0,1-7 129,2-18-129,-1-6 129,-1-5-129,-1 2 0,-7 0 129,0 7-129,-6 9 129,0 14-129,-4 6 0,0 18 0,0 6 0,-2 5 0,1 4 129,0 0-129,0-5 0,1-7 0,-2-9 0,-6-16 0,12 0 0,-7-14 129,-1-13-129,0-16 129,4-1 129,3-4 0,4 2-129,-1 6 129,1 7-258,3 12-516,-7 0-2064,8 21-2580,-11 4-258,2 14-387,-2 5-516</inkml:trace>
  <inkml:trace contextRef="#ctx0" brushRef="#br0" timeOffset="72844.1664">14038 12673 9288,'-8'-14'5289,"8"14"-387,0 0-1290,0-17-5547,0 17-2580,1 12-774,0 2-258</inkml:trace>
  <inkml:trace contextRef="#ctx0" brushRef="#br0" timeOffset="72963.1732">14014 12854 11481,'0'0'5547,"8"0"-387,2-1-516,8-2-7998,-3-2-1161,-4 1-516,2-1-774</inkml:trace>
  <inkml:trace contextRef="#ctx0" brushRef="#br0" timeOffset="73435.2002">14545 12814 10449,'-4'-13'5289,"4"-12"-258,10-3-129,-1-13-3999,14-5-129,3-10-258,6-4-129,-5-1 0,1 8 0,-4 12-129,-6 17 0,-8 18 0,-4 18-258,-6 24 258,-6 18-129,-1 9 0,-2 10 0,3 1-129,4-5 0,2-6-129,2-14-387,13 3-1806,-8-21-2838,11-8-129,-5-11-387,4-8-516</inkml:trace>
  <inkml:trace contextRef="#ctx0" brushRef="#br0" timeOffset="73731.2172">14998 12417 11739,'29'-80'5547,"-9"56"-258,-3 7-516,2 17-3870,-1 2-387,2 18-129,-7 9-258,-5 12-129,-6 12 0,-5 6-129,-9 7 129,-4 0 0,0-1-129,3-8 129,7-10 0,6-7 129,9-16-129,14-13 0,7-11 129,9-10-129,3-3-129,-1-7-645,8 8-3354,-18-5-903,-4 9-387,-10 3-387</inkml:trace>
  <inkml:trace contextRef="#ctx0" brushRef="#br0" timeOffset="74203.2442">15603 12366 13803,'41'-27'5418,"-20"42"0,-7 11-387,1 19-4515,-1 8-129,2 5-129,-2 4-129,0 0-258,-4-5 129,-1-6 129,-5-5-258,-1-5 129,-3-5 0,-10-8 0,-5-10-129,-5-13 129,-3-5-129,-3-6 129,0-13 0,4-10 0,6-2 0,6-5-129,10-1 258,7 0-129,12 2 0,6 0 0,7-3 0,5 1 129,-2-1-129,3-5 129,-3 1 0,-3-3 0,-5-4-129,-4-2 129,-9-3 0,-7 4 0,-7-1 0,-14 11-129,-12 10 129,-12 14-129,-8 17 0,-6 21-258,6 29-2451,-9 0-2709,8 10-258,5-1-516,11-7 0</inkml:trace>
  <inkml:trace contextRef="#ctx0" brushRef="#br0" timeOffset="100203.7313">6738 16624 3483,'-1'-12'4773,"1"12"129,0 0-1806,-13-20-645,13 20-1161,-10-6-387,10 6-516,-9 0-129,9 0-258,0 0 0,3 12 129,6-8-129,8-3 258,5 1-258,7-2 258,6-3 0,11-1-129,1-1 129,11 0 0,7 0-129,11 5 0,9-2 0,10 2-129,6 0 0,13 2 0,9-2 0,8 0 0,4 0-129,6 0 258,2-10-258,2 3 258,-3-4-258,-3 0 387,-3 2-387,-10 0 387,-10-1-258,-15 5 129,-13 2-129,-12 1 0,-11 2 129,-12 0-129,-9 7 0,-10-1 0,-6 0 0,-4 1-129,-4-2 258,-3-2 0,-5 1 0,-2-3-387,-10-1 516,10 2-516,-10-2-129,0 0-3225,0 0-1548,-5 5-129,5-5-645</inkml:trace>
  <inkml:trace contextRef="#ctx0" brushRef="#br0" timeOffset="105543.0367">12879 15748 3096,'-36'1'5289,"19"1"-387,-1-7 0,5 0-2322,-5-24-774,17 9-516,-6-18-387,10-1-129,5-9-258,8 1 0,1-3-258,7 14 129,0 4 0,5 13-258,-2 19 129,0 12-129,-8 28 0,-7 16-258,-8 19 258,-4 13-258,-10 12 0,-11 1 129,-10-2-129,-3-9-129,-5-11 0,0-15 129,0-16-129,0-22 129,7-19-129,5-11 0,11-11 129,8-8 129,8-1 129,3 6-129,9 11 129,8 7 0,2 14 129,8 11 0,1 3-129,2 9 0,3-5-129,2-1 129,5-7-1032,-7-19-3483,9-3-645,-4-4-645,-2-13-129</inkml:trace>
  <inkml:trace contextRef="#ctx0" brushRef="#br0" timeOffset="106213.075">13241 14843 3999,'0'-59'5031,"-2"41"-129,-2 1-258,4 17-2580,0 0-387,0 0-258,-11-2-258,11 2-387,-3 13-129,3-1-258,0-12 0,0 22 0,0-22-258,3 18 129,-3-18-129,10 7 0,-10-7-129,11-4 129,-11 4-129,8-18 0,-5 8 129,-3 10-129,3-19 0,-3 19 0,0 0-129,0 0 129,0 0 0,0 0 0,0 0 0,0 0 0,0 0 0,2 7 0,-2-7 0,0 0 0,10 0-129,-10 0 129,8 0-129,-8 0 0,0 0-129,0 0-129,0 0-129,3 5-258,-2 7-258,-1-12-387,0 14-903,0-14-1290,0 0-1161,0 0-387,0 0 129</inkml:trace>
  <inkml:trace contextRef="#ctx0" brushRef="#br0" timeOffset="106527.093">13279 14730 6837,'7'-48'5289,"-4"28"-129,-3-1-258,0 21-2322,0 0-1290,0 0-516,-7 17-387,-1 15-129,-1 15-129,1 8 0,-1 8 0,7 2-129,2-3 129,1-4-129,7-10 129,5-12 0,2-14 0,5-13 0,1-9 0,3-11 0,-3-9 129,2 0-258,-4-1-258,-4-3-774,7 14-3096,-11-5-774,-2 10-387,-9 5-387</inkml:trace>
  <inkml:trace contextRef="#ctx0" brushRef="#br0" timeOffset="106745.1054">13465 14925 7998,'6'-45'5160,"-6"45"-258,4-12 0,-3 28-2709,-2 7-1290,0 17-387,-5 7-129,0 10-129,1 3 0,0 1-129,0-5-129,0-5-129,5 2-2064,-1-20-2709,1-5 0,0-15-516,0-13-387</inkml:trace>
  <inkml:trace contextRef="#ctx0" brushRef="#br0" timeOffset="107059.1234">13593 14892 10707,'28'-58'5547,"-12"29"-258,9 11-258,-2-9-3741,6 17-903,-1 7 0,1 5-129,-10 19-129,-2 10 0,-13 15-129,-5 14 0,-15 2 129,-4 9-129,-2 1 0,1-5 0,4-9 0,8-12 0,9-17 0,9-12 0,15-13 0,3-10 0,4-13-129,5-7-516,9 10-2451,-11-16-2064,2 11-258,-9-9-129,1 5-516</inkml:trace>
  <inkml:trace contextRef="#ctx0" brushRef="#br0" timeOffset="107355.1403">14096 14861 10836,'5'-37'5289,"-5"37"-129,0 0 0,0 31-4257,-1 1-387,1 10-129,0 4 0,1-1-258,8-2 0,6-9 0,4-12-129,6-12 0,3-10 0,-1-12 0,-1-11 0,-4-14 129,-3-12-258,-7-7 258,-8-2-258,-4 2 258,-15 4-258,-6 7 258,-9 15-387,-9 10-1161,2 25-3483,-16 16-387,6 14-516,-1 0-516</inkml:trace>
  <inkml:trace contextRef="#ctx0" brushRef="#br0" timeOffset="122102.9839">4127 18023 4773,'-12'63'5160,"12"-63"0,0 0-645,0 0-2967,0-12-774,10-43 129,2-20-387,8-16 0,1-16-258,6-17 258,2 2-387,4 4 0,-6 0 129,3 23-129,-5 29 0,0 28 0,-4 31 0,-1 21 0,-4 33 0,0 27 129,1 27-387,-1 11 258,2-1 0,0-4 0,2-7-645,-8-19-2322,6-8-2064,-6-22-516,2-28 129,-4-16-645</inkml:trace>
  <inkml:trace contextRef="#ctx0" brushRef="#br0" timeOffset="122333.9971">4260 17778 9933,'-38'0'5547,"37"-12"-258,2-10-387,24 0-3870,6-9-387,12 0-258,11 2-516,2 3-1677,7 3-2967,-8 7-645,0 16 0,-10 9-774</inkml:trace>
  <inkml:trace contextRef="#ctx0" brushRef="#br0" timeOffset="122703.0182">4904 17823 9417,'-34'76'5676,"20"-23"-516,14-53-258,-14 86-3483,14-86-1032,4 65-258,-4-65-129,42 0 516,-12-8-516,0-29 129,-1-5 129,-5 0-258,-7-9 0,-10 1 258,-7 6-387,-11 25 258,-11-5-258,-3 16 0,-3 8-516,0 8-645,15 4-3096,-4 0-645,17-12-258,-11-3-774</inkml:trace>
  <inkml:trace contextRef="#ctx0" brushRef="#br0" timeOffset="122915.0303">5020 17309 7224,'9'-85'5289,"-9"59"-258,0 26 0,-4 0-3483,1 39-387,-5 23-774,3 18 258,1 22-258,4 2-645,0 10 258,6-1 0,7-14-516,-2-11-1290,12-26-2322,-23-62-1161,37 37-516,-21-37 774</inkml:trace>
  <inkml:trace contextRef="#ctx0" brushRef="#br0" timeOffset="123163.0445">5180 17770 9417,'11'-43'4902,"-11"43"387,13 13-1419,1 25-2580,-8 7-387,7 1-903,-4 6 516,-9-52-387,20 61 129,-20-61-774,12 28 516,-12-28 903,3-20-903,-3-7 903,0-25-903,1-7 258,1-3-387,2-8 774,2 11-903,1 7-258,7 20-1419,-7 7-3225,6 14 129,-1 11-645,9 17 0</inkml:trace>
  <inkml:trace contextRef="#ctx0" brushRef="#br0" timeOffset="123300.0523">5526 17651 9804,'3'55'5805,"-3"-17"-645,0 16-645,-7-4-3999,3 19-3741,4-69-1548,7 73-774,3-52-645</inkml:trace>
  <inkml:trace contextRef="#ctx0" brushRef="#br0" timeOffset="123436.0601">5551 17462 8514,'-19'-59'129,"13"44"-129,6 15-129,0 0-5031</inkml:trace>
  <inkml:trace contextRef="#ctx0" brushRef="#br0" timeOffset="123991.0919">5925 17623 7482,'-19'10'5031,"6"17"516,-5 13-516,3 6-2967,-4 15-903,10-7-645,2 6 0,7-7-129,0-53 0,16 49-516,0-46-129,5-6 258,1-39-258,-2 5 387,-2-13-258,-3-13 129,-9 5 129,-2 8 0,-4 10 129,0 26-258,0 14 258,0 25 258,2 10-258,8 11-516,6 10 387,7 5 258,4 0-387,3-5-387,-30-56-1548,61 62-3741,-32-55 258,-8-6 645,-1-15-1290</inkml:trace>
  <inkml:trace contextRef="#ctx0" brushRef="#br0" timeOffset="124531.1227">6212 17815 8127,'0'0'5418,"0"0"387,5 16-903,3 9-2838,-5-7-1032,-3-18-1161,14 71 516,-14-71-258,11 77 129,-11-77-516,7 49 258,-7-49 387,12 19-258,-3-30-258,1-19 129,3-9 0,1-8-129,1 6 0,1-8 129,-2 16 258,-2 25-258,0 8 129,-12 0 129,19 58-129,-10-1-129,-9-57-258,24 93-1290,-14-42-3741,-10-51-129,0 0 258,50 36-1032</inkml:trace>
  <inkml:trace contextRef="#ctx0" brushRef="#br0" timeOffset="124682.1314">6627 17749 9804,'12'-8'5289,"-2"7"-2322,0-16-2967,-10 17-3999,22-14-1032,-6 14-387</inkml:trace>
  <inkml:trace contextRef="#ctx0" brushRef="#br0" timeOffset="124825.1396">6694 18081 8901,'0'0'5805,"0"0"-516,0 0 0,0 0-3225,0 0-5418,0 0-1290,28-15-516,-18-16-645</inkml:trace>
  <inkml:trace contextRef="#ctx0" brushRef="#br0" timeOffset="127115.2705">7818 17353 5805,'7'-75'5418,"-2"58"-516,-5 17-129,0 0-3354,14 40-258,-10 31-645,4 6-258,-2 32 258,4-6-516,-2-1 129,1-12 0,-2-10 0,-2-4-516,-5-76-1161,3 107-2580,-3-107-903,0 0 0,0 0-645</inkml:trace>
  <inkml:trace contextRef="#ctx0" brushRef="#br0" timeOffset="127543.295">7835 17570 6966,'-21'-150'5547,"13"83"-645,8 16 129,0-3-3354,12 17-387,8 7-645,8 15-258,8 6-129,2 1 0,-1 11-129,-2 14-129,-6 12 0,-11 8 129,-10 3-129,-8 4 0,-12 9 0,-7 7-129,-3-11 0,0-1 129,5-7 0,7 0 0,8 5-129,7 3 129,15-21 0,7 0 129,6 17 0,2-19 0,2 18-129,-6-22 516,-6 2-387,-25-24-516,20 58 387,-20-58 0,-24 61 129,24-61-258,-71 57 258,28-34-387,-1-1 387,3-3 129,41-19-645,-62 24-2580,62-24-1935,0 0-516,-4-27-387,19 6-129</inkml:trace>
  <inkml:trace contextRef="#ctx0" brushRef="#br0" timeOffset="127866.3135">8270 17773 6837,'0'0'5418,"10"0"-387,-10 0-129,14-28-3225,3 7-774,-1-12-258,8-3-387,-5-3 129,1 1-258,-4-4 0,-6 1 0,-9 16-129,-1 7 129,-10 10-129,-8 8 129,-3 8 0,-2 13 0,1 25-258,5 21 258,5-1-129,8-1 387,4 4-258,15-2-516,11-21 1032,11-5-1032,9-19 0,-7-22-3999,6-12-516,-7-16-903,-4-9-129</inkml:trace>
  <inkml:trace contextRef="#ctx0" brushRef="#br0" timeOffset="128415.3449">8677 17437 8514,'20'0'5031,"-10"32"258,0 7-774,1 14-3612,-1 15-129,1 6-1032,-1-2 516,-3 9-387,-1-11 387,-6-70-129,5 77 129,-5-57-258,0-20 0,0-19 645,-6-22-516,2-27 258,1-12-387,3 7 129,0-14-129,8 8 129,0 15-129,4 13-903,11 27-3096,-8 16-1032,5 15-258,-4 11-645</inkml:trace>
  <inkml:trace contextRef="#ctx0" brushRef="#br0" timeOffset="128883.3717">9021 17897 9804,'3'13'5547,"11"-24"-516,0-32-387,11-14-3612,-2-9-645,5-2-258,-6-7 129,-2-8-258,-7 3 258,-8-7-258,-5 13 129,-8 14-129,-7 3 0,-3 16 0,-1 19 0,-2 22 0,3 14 0,5 30 0,3 27 0,5 8 129,5 32-258,5-1 387,6-9-258,6-16 516,7-7-516,1-13 0,4-28 129,3-16-129,1-31 0,1-29 0,-4-6-129,-1-2-258,-6-16 387,-3-6 0,-5 17-129,-5 2 129,-5 14 0,-5 36 0,0 0 0,6 33 129,-4 13-129,1 6 129,2-5-645,-5 0-2580,9-9-1677,-5-21-516,-4-17-258,10-9-645</inkml:trace>
  <inkml:trace contextRef="#ctx0" brushRef="#br0" timeOffset="129018.3794">9435 17217 7998,'-11'-14'1161,"8"28"-1161,3-14 0,-7 14-5160</inkml:trace>
  <inkml:trace contextRef="#ctx0" brushRef="#br0" timeOffset="129302.3956">9569 17357 5676,'22'41'6063,"-13"-19"-774,0 7-129,-4-4-1935,9 12-2193,-7-1-387,3-5-258,1 10-258,-1-3 0,1-23-129,2-8 129,0-7-129,5-12 129,1-17-129,5-3 0,3-13 0,1-1 129,1 17 0,-3 1-258,-3 16 387,-4 18-129,-4 31-129,-6 3-516,7 16-3483,-10-10-1161,6-5-258,4-17-516</inkml:trace>
  <inkml:trace contextRef="#ctx0" brushRef="#br0" timeOffset="129647.4154">10377 17391 10191,'10'-5'5160,"3"-10"-3225,3 10-2064,5-1-4902,-6 3-258,-4 3-516</inkml:trace>
  <inkml:trace contextRef="#ctx0" brushRef="#br0" timeOffset="129775.4227">10500 17816 7740,'13'50'5547,"-5"-40"-2967,-8-10-2580,6-27-2322,-5 15-2967,-2-1-258</inkml:trace>
  <inkml:trace contextRef="#ctx0" brushRef="#br0" timeOffset="130359.4561">11359 17370 7482,'-5'-45'5289,"5"45"-129,0 0-387,1 27-3612,-1 12-387,7 22-129,0-1-258,3 13 129,-2-13-258,2 6 0,0-1-129,0-18 258,4-22-129,-2-15-129,3-10-129,4-31 0,1-10 129,4-23-129,3-10 0,2 9-129,-2 9 258,-1 7 0,-4 20 129,-5 34 0,-6 34-129,-1 19 129,-1 12-1677,-4-7-3612,10-10-258,5-14-645,7-20-258</inkml:trace>
  <inkml:trace contextRef="#ctx0" brushRef="#br0" timeOffset="131194.5039">12076 17483 7224,'-2'-22'5160,"2"1"-129,8 1-258,0-11-3741,10 9-516,0 10 0,4 5 0,-3 4-258,1 3-129,0 9 0,-3 3 0,1 1-129,2-1 129,-2-9 0,7-3-129,-1 0 129,2-10-258,1-3 0,-3-8-774,8 12-3354,-14-1-774,-1 10-258,-8 5-774</inkml:trace>
  <inkml:trace contextRef="#ctx0" brushRef="#br0" timeOffset="131479.5202">12166 17849 3999,'-18'-25'5160,"18"-1"129,3-6-387,9 12-3096,2-15-774,16-2 0,-7 11-258,6 11-129,-2 5-258,0 10 0,-1 1-258,-4 6 0,-1 4 0,0-5-645,10-6-3225,-6-12-1032,1-8-516,-2-6-645</inkml:trace>
  <inkml:trace contextRef="#ctx0" brushRef="#br0" timeOffset="131947.5469">13029 16975 8256,'2'-51'5160,"-18"51"0,-4 27-516,-6 24-4386,3 19 129,0 14-387,3 18 258,7 2-387,9-4 258,5-14 0,10-15 0,8-27 129,10-28 0,1-16-129,4-22 0,-6-16 258,-4-15-129,-10 2 129,-5 1-258,-10 8 0,-17 25 0,-4 14-387,-14 6-645,10 35-2580,-8 1-1806,5 14-129,7-7-645</inkml:trace>
  <inkml:trace contextRef="#ctx0" brushRef="#br0" timeOffset="132246.564">13283 17301 4386,'21'-46'5418,"-21"46"-645,-12 13-129,-2 15-3354,4 33-645,-2 5-387,8 6 258,4-9-516,11-9 387,12-21-129,12-20 129,4-26 0,11-27 129,-6-21 258,0-4-387,-11-16 258,-7-3-258,-18 4 129,-8 16-387,-20 17-129,-12 13-258,-5 22-387,-10 4-1548,8 25-2709,-1 20-645,12 6-129,7 2-387</inkml:trace>
  <inkml:trace contextRef="#ctx0" brushRef="#br0" timeOffset="132530.5803">13745 17207 5934,'17'-24'5160,"-17"24"-258,-7 17-387,-7 14-4128,0 16 0,10 22 0,2-5 129,10 1 0,11-12-129,12-21 129,4-17 129,9-14 258,-5-20-129,3-21-258,-9-19 129,-5-2-129,-14-18 0,-11 11-258,-12 3-129,-15 15-129,-12 10-129,-10 13-1161,6 23-3870,-12 4-258,2 26-774,0 6-258</inkml:trace>
  <inkml:trace contextRef="#ctx0" brushRef="#br0" timeOffset="316774.1184">21535 11478 7611,'-37'-174'5418,"11"88"-774,-2 8 0,-8 6-4515,3 18 0,-2 4-129,-3 10 129,-10 5-258,-5 17 0,-11 15 0,-12 6-258,-8 26 129,-9 14 0,-1 25 129,-5 20-258,1 24 258,0 16 0,5 24 258,10 24-129,8 15 0,9 17 0,6 19-129,8 8 258,9 12-129,9 16-129,8 5 0,9-1 0,11 11-129,5-4 258,12 8 0,13 5 0,8 10 0,13 0 0,8-1 258,8-1-258,11-5 129,8 9-129,12 3-129,10-18-129,11-22 387,10-14-129,16-20 0,8-11 129,13-27 0,8-33 0,8-40 258,1-17 0,11-26-258,2-23-129,3-11 0,2-29 0,2-19 129,-6-23-129,-2-20-129,1-11 129,-8-36 0,-11-16-129,-7-42 129,-8-24-258,-19-21 258,-14-26 129,-17-12-129,-21-32 129,-12 0 516,-17-27-129,-20 2 129,-16-9 0,-11-8-387,-8 1-129,-17-10 0,-15 2 129,-30 3-645,-13-3 129,-22 4 0,-18-1 129,-17 0 387,-14 7-129,-14 0 129,-10 9-258,-8 12 0,-9 26 387,-10 25-258,-9 34-129,-15 35-129,-12 37 129,-9 41-258,-10 39 258,-9 37-129,-2 26 0,-2 45 0,4 33-516,12 53-2322,0 23-1677,15 38-258,10 26-774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5:27:29.0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1505 5314 2193,'3'-170'5031,"-3"101"-129,-4 11-387,0 22-2451,-4 2-516,8 34-516,-4 19-129,4 32-258,0 27-258,3 28 0,3 27-258,5 29 0,0 27 0,0 20-129,0 20 0,0 14 0,-5 17 129,-3 11-258,-1 11 258,-4 2 0,1-4 0,-4-10-129,3-25 387,2-23-516,2-31 129,8-31 129,2-32-258,3-31-129,5-25-774,-7-32-1290,4-11-2193,-7-23-258,-5-16-516,-5-26 0</inkml:trace>
  <inkml:trace contextRef="#ctx0" brushRef="#br0" timeOffset="444.0254">1759 5254 258,'-18'-133'4773,"15"79"129,3 4-258,-2 0-1806,7 22-903,-5-1-516,0 29-516,5 6-129,-5 42-258,-5 33-258,-4 39 129,-5 47-258,1 46 0,1 38 0,5 35-129,2 27 0,5 9-129,5-4 129,6-10-258,5-20 129,3-24 0,-2-21 129,1-20 0,-8-24 0,-3-15 0,-2-16 129,-5-17-129,0-21 129,0-24-258,-1-24-645,-8-37-2967,9-27-1032,0-18-258,-12-40-774</inkml:trace>
  <inkml:trace contextRef="#ctx0" brushRef="#br0" timeOffset="30316.734">2563 12076 2322,'35'-21'4515,"-18"14"-258,-1 6-129,5 1-2193,-6 0-1032,7 7-258,-1-2-516,8 2 0,4-1-129,3 0 129,9-4-129,6-2 258,1 0 0,13 0 129,4-6 0,11 3 129,3-4-129,13 4 0,6-7 129,10 7-258,6-4 0,8 5-129,6-3 0,6 4 0,5-3-129,3 2 129,5 0-129,6-1 0,4 2 129,3-7-129,3 3 0,-3-5 129,-1 1 0,1 0 0,-10 1 129,-5 3-129,-3 2 129,-3 3 129,-4 0-129,0 2-129,-3 4 0,-2 1 0,-3-1-129,-2 0 0,-6-4 0,-9-2 0,-8 3 0,-12-3 0,-12-5 0,-16-1 0,-15 0 0,-12-1 0,-14 4 129,-12 3-387,-3 11-3612,-12 2-645,-13 4-516,-10 4-774</inkml:trace>
  <inkml:trace contextRef="#ctx0" brushRef="#br0" timeOffset="32143.8385">13199 12025 2322,'-1'12'4515,"1"-12"-129,0 0-516,9 17-1161,-9-17-774,24 0-516,-7-3-387,18 3-387,4-8-129,10 4-258,9-4 0,8 2-258,9 0 0,3-1 129,8 0-129,4 0 0,7 0 0,9-1 0,6-2 0,6-1 0,8-4 0,10 3 0,3-2 0,5 3 0,-1 2 0,1-1 0,0 4 0,-3 2 0,0 2-129,-1 2 129,1 0 0,2-2-129,7 2 0,2-5 129,5 1-129,5-6 129,4-1 0,-1-2 0,2 0 129,1 1-129,-2-1 0,-3 4 129,-5 2-129,-1 2 129,-9 2-129,-8-1 129,-9 4-258,-10 0 129,-9 3-258,-12-3-645,-5 9-2580,-16-4-1161,-16-5-516,-15 0-258</inkml:trace>
  <inkml:trace contextRef="#ctx0" brushRef="#br0" timeOffset="54693.1283">13248 12429 645,'-29'-3'4386,"20"2"387,0-3-387,1-3-1290,8 7-645,0 0-903,0 0-129,-6-14-645,6 14-258,0 0-129,0 0 0,0 0-258,0 0-129,6 0 0,2 1 0,7 3 0,4 0-129,9-1 129,5-1 0,8 0 0,8 0 129,7 0-129,9-2 0,6 0 0,9 0 129,7-2-129,10-4-129,14-6 129,8-3-129,11 1 129,7-9-129,7 5 129,4-2 0,3 0 129,2 6-129,-1 2 129,1 5 0,-1 1-129,3 5 129,1-2-129,4 0 0,9-4 0,5-4-129,4-4 0,3-4 129,5-3-129,-1-1 129,-3-1 0,0 6 129,-4 5 0,-9 8-129,-9 5 129,-9 7-129,-13 11 129,-15 11 0,-17 3-258,-22 1-258,-14 9-2322,-29-11-2064,-14-5-258,-16-9-516,-11-17-258</inkml:trace>
  <inkml:trace contextRef="#ctx0" brushRef="#br0" timeOffset="90999.2049">19961 7074 1,'0'0'1934,"0"0"-386,0 0-258,0 0 258,0-15-129,0 15 258,0 0-258,0 0 258,9-14-258,6 11-516,4-11 129,10 9-258,12-9-258,10 4-129,12-7 0,14 8-129,7 0 129,14 1-129,9-3 0,10 5-258,5 1 0,5 3 129,4-1-129,4 2 129,2 1 0,-3 0 0,2 0 0,-4 0 0,-1 0 0,-5 0 0,-9 1-387,-14-1-387,-4 0-2838,-19 2-903,-18-2-129,-20 3-516</inkml:trace>
  <inkml:trace contextRef="#ctx0" brushRef="#br0" timeOffset="92491.2902">3774 8390 1032,'57'-14'1677,"-25"4"-387,3 1-387,-1-1-258,9 0-129,1-3-129,8 0 129,8 0-129,10-3-129,4-1 129,11 0-129,5-3 129,10 5 258,6-6 0,5 6-129,1-3 129,7 6-258,3-4 129,4 7-129,5 0 0,2-2-258,6 4-129,6-2-129,5 1 129,2-1-387,5 1 258,-1 1-129,2 0 258,2 0 0,-3 2 0,-3 1 129,2 0 0,2 1-129,1 2 129,3 0-129,4-1 0,3 2 0,3 0-129,10 0 129,1 0-129,-1 0 0,2 4 129,3 1 129,-2 2-129,0 4 129,-1-2 0,-2 0 258,-5 2-258,5 3 129,1-3-258,-4 1 129,14-1-258,2 1 129,40-4-129,-27 1 0,5 3 0,4-4 258,4 2 0,5 2 0,-4-2 0,3 1 129,-32 1 129,36 0-129,4 0-129,2-4 0,-1 1 0,8-4 0,2-5 0,5 0 387,2 0-258,-1-3 258,4-6 0,2 1-129,0-1 129,1 2-129,-5 1-129,-1 0 129,-3 1-258,2 1-258,-8 0 129,-2 4 0,-6-2-129,-6-2-129,-5-2 258,-9 4-129,-9-1 129,-18 2 0,-13-5 129,-16 4-129,-16-2 258,-13 4-129,-19 0-129,-16 0-516,-14 4-1935,-14 1-1806,-13 0-129,-12 1-258</inkml:trace>
  <inkml:trace contextRef="#ctx0" brushRef="#br0" timeOffset="93369.3404">3252 9539 1161,'-16'-6'3612,"16"6"0,17-13-1806,6 11-645,9-5-516,10 5 129,9-4-129,14 4 258,7-6 0,15 7-129,9-6 0,14 6-258,7-7 129,12 4 0,10-3-387,11 2 0,9-5-129,10 0 129,13 1-258,4-4 129,3 1-129,6 0 0,-4-1 129,-3 4 0,-9-5 258,-1 6-258,-17-2 258,-7 4-129,-18 0-129,-13-1-903,-10 2-3483,-16 3-516,-18-7-258,-16 4-516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5:29:33.7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2477 6038 2709,'-7'-9'4257,"7"9"-1032,0 0-645,0 0-645,0 0-516,0 0-129,3 0-129,8 6-258,-11-6-129,21 0-258,-8-1 0,5 1-129,2-6 129,4 2-387,1-1 0,4 0 0,2 2 0,3 1-129,3 0 0,4 2-129,4 0 129,2 0 0,9 0 0,4 0-129,8 0 129,4 2 0,4-2 0,6 0-129,5 0 129,6 0 0,4-5 0,-2 2-129,3-1 129,2 2-129,3 2 129,3-2 129,0 2-129,-1 0 0,-1 0 0,2-1 0,5-2 129,5-2-129,-1-1 129,1-1-129,-1-1 0,5 1 129,1 0-129,-4 1 0,-5-1 0,-5 2 0,-5-2 0,-1 3 0,-6 1 0,-9 0 0,-9 2 0,-9-2 0,-8 1 0,-7 1 0,-11 0 0,-10-2 0,-8 0 0,-6-2 0,-6-1 129,-4 1-258,-8 5-1161,0 0-3225,0 0-516,8-1-645,-8 1-129</inkml:trace>
  <inkml:trace contextRef="#ctx0" brushRef="#br0" timeOffset="7638.4369">4082 7437 1032,'-1'-12'4515,"1"12"0,-4-17-1161,4 17-1032,0 0-774,0 0-387,0 0-516,0 0-258,9-1-129,0 1-129,2 0 0,6 2 129,4-1 0,3 2 0,6-2-129,4 0 129,7-1-129,4 0 0,6 0 0,5 0 0,6-4-129,7 0 258,7-4-258,7 6 0,4-2 129,7 3-129,1 1 0,4 0 0,4 3 129,1 2-129,-3 3 0,0-3 0,1-1 0,0-1 0,3-3 129,-1 0-129,-2-6 0,-5 0 0,-6 0 129,-2 2 0,-10-1 0,-10 4 0,-9 0-129,-8 1 129,-10 0 0,-7 1 0,-6-1-129,-5 0 129,-6 0-129,-2-1 0,-6-1 0,-10 2-1290,9-10-3483,-9 10-258,-16-5-516,-4 5-387</inkml:trace>
  <inkml:trace contextRef="#ctx0" brushRef="#br0" timeOffset="19495.1151">3753 8852 5676,'-38'-5'5289,"24"2"-645,-3-8-1161,17 11-1677,-11-7-387,11 7-516,10-5-258,9 5-258,11 0 129,15 0-129,10 0-129,18 0-129,13 0 0,12-2 0,12-1 0,7-3-129,10-3 129,9 1-129,0 0 0,-1 0 129,-8 1-129,-4 2 129,-13 3-129,-11 0 0,-17 2 0,-20 0 0,-18 4 0,-12 1 0,-12 5 0,-9-2 129,-11-8-129,3 14 0,-3-14-258,0 0-1935,0 0-2580,0 0-516,0 0-387,0 0-387</inkml:trace>
  <inkml:trace contextRef="#ctx0" brushRef="#br0" timeOffset="36004.0593">23175 5838 1032,'3'24'3999,"-4"5"129,-5 7-1032,-2 9-1161,3 17-258,-7 0-516,4 18-516,-2-2 129,3 6-258,-4 6-129,6 9 0,-2 0 0,2 10-129,-3 6-129,2 5 129,-2 2-129,2 5 0,1 2-129,-1 1 0,-3 0 0,2 1-129,-3-5 129,-1 4-129,0 6 129,-3 3-129,-6 1 129,4 5 129,-1 0 0,3 0 0,-2 0 0,5 1-129,-1-7 0,1-5 129,4-8-129,-2-10 0,1-6-129,-2-5 0,1-15-258,-4-15-903,5-16-2967,3-7-387,-5-20-129,6-13-129</inkml:trace>
  <inkml:trace contextRef="#ctx0" brushRef="#br0" timeOffset="36799.1048">23393 5811 129,'0'-11'3999,"6"1"0,-6 10-645,9 0-1290,-9 0-903,0 14-258,0 3-516,0 11 129,-6 7-516,1 8 258,-5 8-258,2 13 258,-5 7-258,4 10 387,-3 10-258,2 11 258,3 5 129,3 11 0,3 7-129,1 7 0,0 7 0,0 3 0,4 4-129,-1 8-258,-3 4 258,-1 7-129,-5 0 129,0 7-129,-6-5 387,2 4-258,-4-7 258,4-1 129,-1-10-129,5-7 129,2-10-258,2-10 0,1-14-129,1-9 0,0-15-129,0-16-129,0-9-387,0-26-1419,0-1-2967,-4-15-258,-2-6-645,-6-5-387</inkml:trace>
  <inkml:trace contextRef="#ctx0" brushRef="#br0" timeOffset="62202.5578">14904 16468 129,'89'2'4773,"-32"-2"-129,10 0-645,6-8-1548,26 11-645,5-7-516,23 3-516,14-7-258,21-1-258,12 2 0,18-5-258,12 0 0,8 2 0,6-5-129,2 1 129,-3-1 129,-2 10 0,-12-10 0,-10 14 0,-16-5 129,-17 4 129,-20 2-258,-15 2 0,-19 3-129,-18-2-1032,-11 7-3483,-28-4-645,-16 0-258,-18-5 0</inkml:trace>
  <inkml:trace contextRef="#ctx0" brushRef="#br0" timeOffset="62750.5891">14794 16131 2322,'-4'5'5160,"23"2"-258,9-6-1161,16 16-1161,5-17-1161,23 8-387,10-7-258,27 2-258,18-3-258,23-4-129,19-7 0,20 1-129,20-2 0,11 2 0,19-3-129,6 4 258,9 5-129,1 1 0,-6 1 129,-1 2-129,-16 2 129,-15-1-129,-27 5-129,-27-6-3354,-26 5-1548,-34-5-387,-39-7-645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5:31:05.69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5256 8245 2709,'-3'-17'5031,"3"17"0,-9 0-1032,9 29-1806,-6-3-903,6 20-258,-6-2-258,6 13-129,-6 0-258,6 3-129,0-4 0,0 0-258,6-5 258,-2-5-258,-1-5 129,0-7-387,3-5-774,-6-18-1935,0 1-1677,0-12-387,0 0-387</inkml:trace>
  <inkml:trace contextRef="#ctx0" brushRef="#br0" timeOffset="532.0304">5167 8231 1419,'9'-49'4515,"-5"32"387,-3-1-258,-4 0-2451,3 18-774,0 0-516,-8 12-129,-2 6-258,3 12-129,-5 1 0,3 7-129,-1-1-129,0 0 0,2-1-129,2-6 129,1-6-129,2-5 0,0-6 0,3-13 129,0 0-129,0 0 0,7-18 129,0-8-129,3-8 129,0-6-129,2-3 0,0 4 129,1 2 0,-1 12-129,-1 5 129,-1 18 0,0 2 0,0 17 129,1 4-129,3 7 0,3-2-129,2-5-516,8 8-3999,-4-6-516,-6-7-258,0-3-903</inkml:trace>
  <inkml:trace contextRef="#ctx0" brushRef="#br0" timeOffset="27180.5547">2383 4466 2709,'-26'-43'2451,"19"23"387,-4-5-387,6 13 129,-5-8-129,10 20-387,-10-9-258,10 9-516,-5 5 0,6 10-516,1-4-129,10 9-258,3 2 0,8 7-129,3-1 0,8 5-258,7 3 129,4 2-129,3 4 129,2 1-129,-1 5 0,-2 2 0,1 2 0,-5 4 129,-2-3-129,-2 4 129,-2 0-258,2-3 258,-2-1-129,2-7 0,-3-2 0,4-5 129,-4-3-129,1-6-129,-2-3 129,-2 0-258,-2-4 258,-3 0-129,-2 4 129,-3 2-387,2 0 387,-1 4 0,0 3-129,1 1 129,1 1 0,1-2-129,3-2 129,-1-2-129,0-5 258,0-1-129,1-2 0,-1-1 0,-1-2 0,1 0 129,-3 3-129,1-3 0,0 2 0,-2 1 129,-1 1-129,0-2 0,1 1 0,1 1 258,-1-4-258,3 2-258,-1-1 516,2 2-516,1 0 258,3-3 0,1 2 258,3 3-516,0-2 516,3 6-258,0-1 129,-2 3-129,0 1 129,2 1-129,-3-1 0,-5 1 129,2-2-129,-3-1 0,-2-3 0,-2-4 0,-3-4-129,-5-5 258,-3-2-129,-4-5-129,-12-8 129,11 10-129,-11-10 0,0 0-516,-5-7-387,-9-15-1290,7 8-2322,-7 0-258,4 0-516,-2 1 258</inkml:trace>
  <inkml:trace contextRef="#ctx0" brushRef="#br0" timeOffset="28095.607">4394 6746 2967,'-26'-1'4644,"17"1"-129,-1 0-1419,-1-3-1032,11 3-258,-9 0-516,9 0-258,0 0 0,0 10-387,0-10-258,0 0 0,7 14-258,-7-14 129,8 8-258,-8-8 129,0 0-129,10 0 0,-10 0 0,0 0 0,-13-17 258,3 11-258,-3 2 0,0-1 0,2 2 0,0 3 0,0-2 0,11 2 0,-14-2 0,14 2 0,0 0 129,-10-7-258,10 7 129,0 0 129,-1-11-129,1 11 129,9-1-129,3 1 129,7 2 0,6 4 0,2 3 0,4-2 0,4 2-129,2-4 129,-2 0 0,0-1-129,-3-3-129,-2 2 129,-3-3 0,-5 0 0,-3 0 0,-4-1-129,-4-1 129,-2-3 0,-9 5 0,7-14 0,-7 14-129,2-20 129,-2 8 0,0-1 0,0-2 0,0-3 0,-2-1 0,-1-5 0,-1-12 129,-5-1-129,-2-6 0,-2-2 0,-1-1 129,1-1-129,-1 3 129,3 5 0,0 8 0,4 7 0,1 2-129,5 8 129,-3 4-129,4 10 129,0-12-129,0 12 0,0 0 0,0 0 0,0 0-129,0 0 129,0 0-258,0-10-1161,0 10-2838,0 0-774,0 0-258,4 6-774</inkml:trace>
  <inkml:trace contextRef="#ctx0" brushRef="#br0" timeOffset="39176.2408">5762 7775 1419,'-2'-19'4128,"2"19"258,0 0-1290,6 5-1548,12 17-516,-3-1-129,12 15-258,3 9 129,15 10-129,3 8-129,14 12 258,0 3-258,9 11-258,5 6 129,6 12 0,3 3-129,2 8 129,-2 1 0,5 7-387,-1-1 387,3 2 129,3-4-258,0-3 0,0-9 0,1-3 0,-2-10 0,-2-2-129,-4-12-129,-4-5 129,-7-10 0,-9-2-129,-5-5 0,-7-2 129,-9-2-129,-6-12 129,-10-4-258,-5-9 0,-7-8-129,-8-13-387,-2-3-387,-9-18-2322,0-4-1290,-4-4-387,-1 0-387</inkml:trace>
  <inkml:trace contextRef="#ctx0" brushRef="#br0" timeOffset="39876.2808">7525 10342 4773,'-24'-24'5160,"24"24"-516,-15-11 0,15 11-3096,0 0-129,0 0-516,12 10-258,7 3-258,6 0 129,8 8-129,4-1-129,11 6 0,4 0-129,2-1 0,0-4 0,-3-1 0,-3-7-129,-7-4 129,-8-7 0,-9-9 0,-9-19 0,-9-14 0,-6-8 0,-6-14 0,-8-13 0,2-5-129,-1-5 0,6 5-129,4 19-1032,2 5-3741,5 21-258,5 23-516,4 12-387</inkml:trace>
  <inkml:trace contextRef="#ctx0" brushRef="#br0" timeOffset="47795.7338">8859 7689 1032,'38'-12'4902,"-21"9"258,-5-3-387,3 6-1806,-15 0-1161,9-8-258,-9 8-774,0 0-129,0 0-387,-2-11 0,-6 10-129,-1 1 0,-6 0 129,-4 1-258,-2 3 0,-10 0 129,-4 3-129,-8-1 0,-11 1 0,-14-1 129,-10 0-129,-13-2 0,-17 0 0,-14 1 0,-12-1 0,-12-1 0,-6 1 0,-1-2 0,-1 1 0,4 3 129,9-2-129,12 0 129,11 1-129,19-3 0,15 2 0,17-2 0,11-1 0,15 0 0,10 2 0,8-1 129,8 0-129,3 0-129,2 2 129,10-4 0,-11 8 0,11-8 0,0 0 0,0 0 0,-5 13-129,5-13-516,5 5-903,-5-5-3225,15-1 0,-4-7-516,2 2-258</inkml:trace>
  <inkml:trace contextRef="#ctx0" brushRef="#br0" timeOffset="48335.7647">6595 7616 3612,'31'-17'5418,"-22"8"-387,-9 9-258,7-16-2322,-7 16-903,0 0-645,0 5-387,-9 5 0,-6 3-387,-2 1 0,-6 3 0,-5 3 0,-3 1-129,-6-1 129,-2 1-129,0 4 0,4 0 129,5-2-129,8 0 0,9-1 129,13 1 0,10-4 129,15 3-129,12-6 129,9 3-129,7-3 258,7 1-258,1-3 129,-3 1-258,-2 11-1806,-10-10-3225,-9 2-129,-13-1-774,-19 2-258</inkml:trace>
  <inkml:trace contextRef="#ctx0" brushRef="#br0" timeOffset="54416.1124">4563 7715 903,'0'-15'3225,"0"15"-129,4-14-2064,-4 14-645,0-16-129,0 16-129,0-13 0,0 13 0,0-12-129,0 12 129,0 0 258,11-13-129,-11 13 0,0 0 516,11-8 387,-11 8 129,0 0 387,0-13-129,0 13-129,0 0 0,10-4 0,-10 4-258,0 0-387,0 0-258,0 0-129,0 0 0,0 0-258,0 0 258,-9-5-129,-3 5-129,-6 0 0,-6 0 0,-10 1 0,-6-1-129,-14 0 0,-11 0 0,-19 0 0,-23 0 0,-16 0-129,-23 0 129,-20 0 0,-17 1 0,-12 6 0,-20 2 0,-12 3 0,-7 3 129,2-2 129,9-1-129,12 1 129,15-5-129,24-2 129,26-5-129,31-1 0,32 0 0,24-1-258,21-2 0,18-2-129,20 5-1419,0 0-3225,21 0-129,4 0-387,9 0-387</inkml:trace>
  <inkml:trace contextRef="#ctx0" brushRef="#br0" timeOffset="55044.1484">1413 7466 7740,'50'-37'5418,"-28"23"-387,-4-1-258,-2 15-2709,-16 0-1161,10-2-387,-10 2-258,-16 23-129,-8 1-129,-6 9 0,-7 0 0,-7 6-129,-4 2 129,-5 0-129,-2-2 0,1-1 387,11-7-387,9-3 129,7-3 0,18-4 129,9-5 0,18-5 0,12-2 0,16-1-258,5 1 516,6-1-258,1 8-129,-13-3-3870,2 11-903,-12 2-645,-10 10-516</inkml:trace>
  <inkml:trace contextRef="#ctx0" brushRef="#br0" timeOffset="62735.5883">2446 10938 2451,'4'-7'4902,"16"-23"-129,9-8 129,1-27-2709,20 3-258,-4-29-258,20-3-645,0-22 0,23-14-516,6-14 0,14-11-387,9-7 0,16-7-129,7-5 0,3 1 0,5 5-258,-3 11 129,-4 11-129,-9 11 129,-16 17 129,-20 20-129,-18 23 0,-19 17 129,-21 20 129,-18 14-258,-21 24 258,0 0-258,-7 0 129,-7 7 0,4 7-129,-1-1 0,6 3-645,-2-13-1290,7 9-2580,0-12-516,0 14-129,0-14-258</inkml:trace>
  <inkml:trace contextRef="#ctx0" brushRef="#br0" timeOffset="63087.6084">4394 8303 5676,'-28'-29'5160,"13"15"-258,5 7-387,-3-6-2709,13 13-1032,5-2-258,12 1-258,7-3-129,7-1 0,3-3 129,5 2-129,0 0 0,0-2 129,-8 5-129,-3 3-129,-9 11 129,-5 14-129,-9 8 0,-7 7 129,-10 7-258,-5 7 258,-7 7 0,-4 2-258,2 12-2709,-5-8-1806,-2 9-387,-5 9-645,0 10 0</inkml:trace>
  <inkml:trace contextRef="#ctx0" brushRef="#br0" timeOffset="66007.7754">5895 6796 3096,'-11'0'5031,"4"-4"-129,7-13-258,6 4-2709,5-22-516,18-5-387,8-20-516,18-15 0,17-20-258,21-20 0,18-20-129,19-13 129,17-16-258,18-15 129,10-12 0,7-5-129,6-4 129,-3 5 129,-9 6-129,-11 12 0,-17 20-129,-19 20 129,-21 23-258,-21 22 258,-24 25-129,-19 19 0,-15 19 0,-12 11 0,-17 18-129,0 0 258,0 0-516,0 0-903,0 0-2709,-10 11-903,0 3-129,-3-4-387</inkml:trace>
  <inkml:trace contextRef="#ctx0" brushRef="#br0" timeOffset="66411.7986">8018 3996 4128,'-35'0'5160,"22"3"-516,4-3 0,9 0-2193,0 0-1161,21 0-387,8-6-645,11-7 258,7-1-387,6-2 129,6-3 0,3 4 0,-1 0-258,-3 7 129,-9 10 0,-10 15-129,-15 12 129,-16 17 0,-18 21-129,-19 19 0,-15 16-129,-16 5-1419,-7 24-2967,-12 5-645,-4 6-516,-4 1-387</inkml:trace>
  <inkml:trace contextRef="#ctx0" brushRef="#br1" timeOffset="90328.1665">3401 5235 3999,'22'-41'4644,"-9"9"0,2-1-387,5 0-2967,-5-14-516,4 3-387,-6 1 129,2 11 129,-6 1 129,-2 16-387,-7 15 129,0 0-129,-2 24 0,-1 17 0,-3 5-129,2 5-129,2 7-129,2-1 0,0-2 0,4-7 0,4-3-516,-1-18-774,9 5-2838,-9-8-903,2-2 0,-3-5-387</inkml:trace>
  <inkml:trace contextRef="#ctx0" brushRef="#br1" timeOffset="90609.1826">3460 5513 7482,'-8'-2'5418,"8"2"-258,0-20-258,21 16-3225,0-13-903,11 8-258,2-7-129,6 4-129,-4 0 129,0 2-387,-3 3 0,-6 0-387,1 13-2064,-7-9-2451,-4-2-387,-5 1-516,-4-3-387</inkml:trace>
  <inkml:trace contextRef="#ctx0" brushRef="#br1" timeOffset="92576.2951">7273 9489 6837,'-13'8'5418,"13"-8"-387,-4-13-258,12 1-2838,-6-16-774,9 3-516,-3-12-129,4 0-258,-2-8-129,1 2 0,-1-1 129,-1 6-387,-1 7 129,-1 10 0,-7 21 0,12-4 0,-7 19-129,-1 13 129,2 9 0,-2 11-129,3 0 129,-3 1 0,5-4-258,-7-10-387,11 10-1935,-11-18-2064,6-1-516,-4-10 0,1-4-645</inkml:trace>
  <inkml:trace contextRef="#ctx0" brushRef="#br1" timeOffset="92821.3091">7345 9672 7224,'-28'10'5160,"17"-10"0,11 0-387,-10-9-2709,20 9-516,5-10-774,10 1-258,7-4 0,8 3-129,0-4-129,2 4 0,-3 3 0,-7 3-516,-2 8-645,-13 3-3999,2 7-387,-10-3-387,-3 1-645</inkml:trace>
  <inkml:trace contextRef="#ctx0" brushRef="#br1" timeOffset="97483.5758">8621 8040 4386,'-20'-5'5418,"9"1"-516,2 1-129,-6-10-2709,15 13-774,0 0-645,-3-12-129,3 12-129,7-12 0,8 7-258,4 2 129,0 2-129,4 1 129,1 1-129,-3 6 0,-4 5 0,-4 6 0,-7 7 0,-6 3-129,-3 5 0,-10 5 129,-5 3-129,0-1 0,2-3 0,2-5-129,1-6 129,6-6 0,3-8 0,4-12 0,7 4 0,8-4 0,3-2 0,4-3 0,3 3 0,4-3 0,0 4 129,2 1-129,-3 0 129,-1 6-129,-3-2 129,-3 2-129,-2-2 129,-5 0-129,-3 0 0,-2-4 0,-1 0 0,-8 0 0,11-11 129,-5-2-258,1-4 258,2-5-129,3-1 0,1-6 0,2 1 0,-1-1-129,7 14-3096,-10-6-1677,-11 21-645,0 0-516,-18 7-258</inkml:trace>
  <inkml:trace contextRef="#ctx0" brushRef="#br1" timeOffset="99999.7197">1698 7993 6063,'13'-31'5676,"-1"16"-516,11 4-516,-8-7-2193,16 16-1032,-8-6-516,4 8-387,-7 3-129,-6 11-129,-8 11-258,-6 8 129,-10 6-258,-10 8 129,-5 3-129,-2 1 0,4-5 0,3-5 0,7-12 129,11-9 0,4-8 129,17-10 0,8-4 0,9-9 129,4-5 0,4 2-129,-2 3-129,-2-3-903,4 14-3870,-13 5-387,-6 9-645,-5 9-387</inkml:trace>
  <inkml:trace contextRef="#ctx0" brushRef="#br1" timeOffset="102891.8851">3102 10316 5934,'0'0'5289,"-11"-4"0,11 4-645,-1-35-2322,6 17-774,2-22-774,11 7-258,3-9-129,1 4-129,3 1-129,2 8 0,0 8 129,-5 13-129,-5 8-129,-4 15 0,-8 12 0,-3 5 0,-2 1 0,-3 1 0,-1-2 129,-3-2-129,5-5 0,1-8 0,1-5 129,0-12-129,10 11 0,1-9-129,3-1 129,1-1 129,3 1-129,3 1 0,-1 2 0,-1 3-129,-1 2 129,-5 4 0,-3 7-129,-6 3 129,-4 5 0,-7 2 129,-7 2-129,-5 2 129,-4-1 0,-4-7 0,0-5-129,2-6 129,1-5-129,1-6-516,11 2-3999,-1-6-645,13 0-387,-10-11-516</inkml:trace>
  <inkml:trace contextRef="#ctx0" brushRef="#br1" timeOffset="104104.9545">7214 4616 8127,'21'-59'5160,"1"33"129,1-3-645,9 8-3741,1-3-129,-1 9-387,-6 8-129,-4 7-129,-9 10 0,-7 11-129,-6 5 0,-9 3 0,-6 0 0,3 1 0,-3-6 0,5-5-129,4-3 129,3-1 0,3-15 0,9 16 0,5-11 0,2 1 0,3 1 0,2 4 0,-1 1 129,-6 1 0,-3 9 0,-6 1 0,-5 4 129,-8 6-129,-9 3 258,-7 0-258,-5-3 129,1-5 0,1-12-258,2-16-903,12-5-4128,-5-13-129,5-12-645,0-6-516</inkml:trace>
  <inkml:trace contextRef="#ctx0" brushRef="#br1" timeOffset="122652.0153">16501 10674 7353,'-26'21'4902,"18"-16"-258,8-5-903,0 0-2322,8-8-516,13-16-258,12-6-258,10-14 258,12-2-258,11-12 0,8-3-129,7-8 0,8 3 0,5-3-129,-2 8 0,-5 4-129,-6 10 0,-11 3-258,-9 13-129,-13 13-387,-18-6-1806,-8 18-2064,-22 6-258,0 0-387,0 0-129</inkml:trace>
  <inkml:trace contextRef="#ctx0" brushRef="#br1" timeOffset="122943.032">17354 9861 7224,'-38'0'4644,"24"0"0,14 0-516,0 0-2838,7 0-387,14-1-387,10 1 129,0 0 0,4 6 0,0 0-387,-1 5 129,-7-1-129,-6 7 0,-7-1 0,-6 4-129,-8 2 0,-3 2-258,-9 15-1161,-9-6-3483,-4 9-258,-10 6-516,-13 10-387</inkml:trace>
  <inkml:trace contextRef="#ctx0" brushRef="#br1" timeOffset="125251.164">17813 9723 3483,'-8'14'5418,"8"-14"-516,0 0-129,0 0-2193,-6-6-774,6 6-387,0-35-387,4 7-516,2-11-258,3-9 0,1-12-258,2-5 0,2-4 0,2 3 0,-2 6 0,-2 12 0,0 16 0,-3 19 0,0 19 129,-1 19-129,-1 16 129,3 11 129,1 4-258,3-1 0,4-3-258,-1-14-1032,9 0-3483,-8-14 0,-1-4-387,-6-14-516</inkml:trace>
  <inkml:trace contextRef="#ctx0" brushRef="#br1" timeOffset="125450.1754">17878 9514 10836,'-29'0'5160,"29"0"-129,0 0 0,0-8-3999,21 3-516,5-7-258,5 4 0,0-1-516,-3-6-1806,3 13-2838,-10-2-129,-1 4-387,-6 1-387</inkml:trace>
  <inkml:trace contextRef="#ctx0" brushRef="#br1" timeOffset="125750.1925">18161 9406 10062,'11'-12'5418,"-11"12"-387,5 17 0,-4 8-3870,-1 2-516,2-1-387,1-4 0,2-3-258,-1-6 129,-4-13 0,17 4-129,-4-8 0,0-12-129,0-1 258,0-1-387,1 0 387,-1 4-258,-2 9 129,-3 5 0,-8 0 0,13 22 129,-6 0-258,0 6-129,-1-6-1161,9 7-3354,-7-10 0,5 0-645,-2-13-258</inkml:trace>
  <inkml:trace contextRef="#ctx0" brushRef="#br1" timeOffset="126032.2086">18468 9290 10062,'14'-61'5418,"-2"43"-387,1 8 0,5 10-3483,-1 5-903,3 9-258,-3 5-129,-2 6 0,-6 6-129,-7 6-129,-2 1 129,-6 6-129,-4 2 129,0-2-129,3-1 129,5-9-258,3-5 129,11-10 0,9-11-129,5-8-258,5-3-645,-7-21-2193,1 6-1806,-5-10-129,-6 7-645,-12-4 0</inkml:trace>
  <inkml:trace contextRef="#ctx0" brushRef="#br1" timeOffset="126212.2189">18552 9467 10062,'-28'1'5547,"28"-1"-516,0-11 129,10-7-3741,15 5-645,4-6-387,6 4-129,1 1-387,-1-4-1161,4 9-3483,-11 1-516,-6 8 0,-4 0-774</inkml:trace>
  <inkml:trace contextRef="#ctx0" brushRef="#br1" timeOffset="126528.237">18860 9334 10965,'-6'5'5289,"-6"4"-387,-2 18-645,-3-5-3225,5 7-645,1-5 129,6 0-387,5-1 258,2-11-387,10-8 129,4-4-129,2-9-129,2-9 129,-2-4 0,-1-2 0,-3 0-129,-2 2 129,-2 9-129,-10 13 129,8-3 129,-8 3 0,7 24 0,-1 0-129,2-3 129,4 4-258,5-3-129,-3-15-1419,11 5-3225,-9-11-129,1-1-387,-4-10-516</inkml:trace>
  <inkml:trace contextRef="#ctx0" brushRef="#br1" timeOffset="126837.2547">19072 9148 7611,'0'-22'5805,"0"22"-387,-9 34-258,-3-5-1419,5 22-2967,-2 4-258,4 0-129,0-6 0,5-5-258,0-11 0,7-10-129,7-12 129,6-11-129,0-6-129,3-14 129,-1-8 0,1-2-129,0 3 0,-6-3 129,-1 7 0,-3 9-129,-6 6 258,-7 8-258,14 12-258,-8 2-387,9 14-2322,-5-9-2064,3 0-258,-5-4-258,5 4-387</inkml:trace>
  <inkml:trace contextRef="#ctx0" brushRef="#br1" timeOffset="127059.2674">19336 9477 10062,'29'-46'5289,"-9"9"-258,-1-13-129,5-7-3870,-4-15-516,3 0-258,-9-1 0,-4 10-258,-10 14 129,-6 16-129,-8 25 0,-3 26 258,-1 28-129,0 18 129,5 10 0,7 10 129,6-6-129,13-6-129,17-10-1290,6-26-3741,12-19-387,-1-16-516,1-3-516</inkml:trace>
  <inkml:trace contextRef="#ctx0" brushRef="#br1" timeOffset="127595.298">20173 8915 8901,'1'-21'5289,"-2"49"-387,-2 25-258,-7 8-3483,10 21-645,-2 3-129,2-2-258,4-8 0,5-10-387,6-5-1806,-5-24-2451,5-11-516,0-18-129,2-7-645</inkml:trace>
  <inkml:trace contextRef="#ctx0" brushRef="#br1" timeOffset="127827.3113">20409 9022 8643,'23'-100'5418,"-23"74"-258,-10 21-387,-17 5-3096,-7 24-1032,-7 18-258,-2 8-129,-1 11-129,7-1 0,9 1 0,18 0 0,10-8 0,19-12 0,10-10-129,10-12 0,4-4-258,-5-15-1290,10 0-3354,-18-10-129,-3 2-258,-7-5-774</inkml:trace>
  <inkml:trace contextRef="#ctx0" brushRef="#br1" timeOffset="128160.3304">20571 9250 10191,'-10'-12'5289,"-2"12"-129,-9 4-258,4 18-4128,-3 4-258,4 5-129,2 4 0,7 1-129,6-2 0,7-5-129,11-10 0,3-12-129,4-6 0,0-6 0,0-12-129,-2-3 129,-4-6-129,-6 1 129,-5 4-129,-4 2 129,-3 6 129,0 13-129,0 0 0,0 0 0,9 21 0,-2-3-129,6 4-129,-4-5-903,13 12-3096,-12-16-774,3 0-516,-13-13-516</inkml:trace>
  <inkml:trace contextRef="#ctx0" brushRef="#br1" timeOffset="128429.3458">20736 9336 9546,'0'0'5547,"-5"7"-387,3 3-258,2 7-3741,3-5-645,7 0-129,3-9-129,9-1-129,7-4 0,2-9-129,0-5 129,-2 2-129,0-1 129,-5 3 0,-7 7 0,-9 3 0,-8 2 0,0 10 0,0 3-129,0 2-129,0 0-516,0-15-1935,0 0-2451,0 0-516,13-7 0,-10-17-645</inkml:trace>
  <inkml:trace contextRef="#ctx0" brushRef="#br1" timeOffset="128648.3583">21059 8734 9288,'21'-20'5805,"-10"41"-516,-11 16 0,4 26-3741,-4 8-1032,4 11 129,-2 0-387,1 4-129,0-7-258,1-9-129,1-13-258,-4-20-774,8-1-1806,-9-21-1935,0-15-387,0 0-258,-3-14-129</inkml:trace>
  <inkml:trace contextRef="#ctx0" brushRef="#br1" timeOffset="129195.3896">21071 9225 7611,'-6'-51'5418,"8"34"-258,5 4-129,14 13-2709,-2-4-1290,16 4-516,1-4-129,6 1-129,-1-4 129,0-3-258,-2 0 0,-4-3 0,-6-3-129,-9 0 0,-5-1 0,-8 4 129,-7 1-129,-3 0 0,-9 5 0,-7 5-129,0 2 129,-4 12 129,-1 7-129,2 9 0,0 8-129,7 2 129,6 6 0,6-4 0,3-1 0,10-6 0,6-8-129,5-8 129,3-8 0,3-9 0,1-2 0,-2-13 0,0-4 0,-3-5 0,-3 0 0,-3-1-129,-6 4 129,-5 10 129,-6 11-129,0 0 0,-3 16 0,0 4 0,1 8 0,2-1 0,0-3 0,7-5 0,7-10 0,6-5 0,1-7 0,1-12 129,4-3-129,-2-2 129,-3 5 0,0 5 0,-4 8 129,-4 4-129,0 14-387,-6-5-2451,13 11-2580,3-6-258,13-8-774,9-8-516</inkml:trace>
  <inkml:trace contextRef="#ctx0" brushRef="#br1" timeOffset="129835.4262">22350 9242 9030,'0'-10'5418,"-13"10"-387,-3 15-387,-7 2-3870,6 11-516,-2-1-129,5 3 129,4-9-258,10 0 129,6-13 0,11-5 0,4-4-129,6-14 129,-1-11 0,2-3-129,-6-2 129,-6-3-129,-5 6 0,-3 8 0,-5 10 129,-3 10-129,1 7 129,4 13 0,4 8 0,7 2 0,5 1-129,10-5 129,0-6-387,3-8-258,3 0-1161,-16-17-1806,4-2-1419,-10-7-516,-4-1-387</inkml:trace>
  <inkml:trace contextRef="#ctx0" brushRef="#br1" timeOffset="130075.4399">22679 9235 8385,'0'0'5547,"8"3"-258,-6 13-387,11 11-3096,-8-5-1161,4 1 0,-2-4-258,3-4-129,2-10-129,2-5 0,2-12 0,4-10 0,3-5 0,-1-1 0,2 1 0,-3 3 0,-3 5 129,-2 10-258,-2 9 129,2 6-258,3 18-1419,-8-7-3741,15 6-129,3-4-774,10-2-516</inkml:trace>
  <inkml:trace contextRef="#ctx0" brushRef="#br1" timeOffset="130727.4772">18276 10152 9933,'-30'41'5160,"24"-16"-258,6-4-258,11 5-3870,16-16-516,11-10 0,6-10-129,5-9 129,-5-8-129,-3-2 129,-12 0-129,-16 0 129,-14 7-129,-18 7 0,-14 10 0,-7 5 0,-2 0-258,2 8 129,6 1-387,4-3-258,21 4-774,0-13-1935,18-2-1290,4-7-516,10-6-258,-3-15 1290,11 2 1935</inkml:trace>
  <inkml:trace contextRef="#ctx0" brushRef="#br1" timeOffset="130891.4866">18375 10021 1,'68'-137'2966,"-54"92"2194,1 4 0,-8 9-387,3 26-903,-10 6-1677,0 25-516,-1 12-774,1 19-129,0 5-258,9 8-129,5-1-129,5-8 0,9-11-258,0-12-258,9-3-1548,-9-18-3096,2-5-129,-7-11-645,-2-3-387</inkml:trace>
  <inkml:trace contextRef="#ctx0" brushRef="#br1" timeOffset="131175.5028">18741 10166 10191,'0'-12'5160,"17"-3"-258,-2-2-129,11 3-3870,-2-8-645,5 2 0,-6-3 0,-6 4-129,-6 1-129,-11 18 129,-7-12-129,-11 12 0,-6 17 0,-1 5 129,0 11-129,7 7 129,7-2 129,11 2-129,8-5 0,12-8 0,8-8 0,9-9 0,1-10-258,-1-8-387,1-1-1032,-13-17-2709,1 4-645,-12-7-516,1 2-258</inkml:trace>
  <inkml:trace contextRef="#ctx0" brushRef="#br1" timeOffset="131559.5248">19049 9994 7998,'0'0'5547,"-4"15"0,4 2-516,4 18-1290,1-10-2967,7 2-129,0-9-129,3-2-258,3-6 0,0-8-258,4-2 129,-2-10 0,0-4-129,-2-6 0,0 0 0,-7 1 0,-2-1 0,-4 8 0,-5 12 0,0 0-129,0 0 129,2 6 0,2 9 0,1-1 0,4-2 0,2 0 0,2-5 0,7-6-129,-1-1 129,2-5 0,0-6 0,-3-2 0,-3 0 0,1-1 129,-4 1-129,-1 7 0,-11 6 0,12 6 0,-6 12-129,0 7-645,13 13-3354,-4-4-1290,9-1-258,7-5-516</inkml:trace>
  <inkml:trace contextRef="#ctx0" brushRef="#br1" timeOffset="132048.5528">20124 9879 9933,'29'39'5547,"-17"-4"-645,5 19 0,-5 0-4128,6 8-258,-2-4-129,0-7-258,-1-4-129,0-14-516,5 1-903,-10-25-2580,8-3-1032,-3-12-387,-1-9-387</inkml:trace>
  <inkml:trace contextRef="#ctx0" brushRef="#br1" timeOffset="132515.5795">20478 9843 10707,'10'-88'5160,"-10"69"-258,-16 14-1419,-2 30-2322,-16 12-645,-1 14-129,1 8-258,2 3 129,5 1-129,10-2 0,9-13 129,8-4-129,10-12 129,9-11-258,6-9 0,5-12-129,3-7 258,3-10-129,-3-7-258,-1 0 258,-4 1-129,-5 3 258,-5 4-129,-5 15 0,-5 2 0,-4 15 0,-1 4 0,-1 7 129,2 0 0,2 0 129,2-1 0,5-5-129,2-12 129,5-7-129,1-3 0,3-11-129,-4-9-129,1-3 129,-3-1-129,-1 2 129,-7 3-129,-1 5 0,-9 15 258,8-5-129,-8 5 0,10 17 0,-1 0-129,4-2-258,8 11-2064,-10-10-2580,9 0-129,-5-9-645,4 3-129</inkml:trace>
  <inkml:trace contextRef="#ctx0" brushRef="#br1" timeOffset="132775.5943">20975 10189 10320,'15'0'5418,"-15"0"-516,24 26-516,-3-17-3870,7-1-258,1-9 0,5-11-129,-3-1 129,-2-5 0,-6-6 0,-12 2-258,-10 0 129,-14 8 0,-14 9 129,-10 5-258,-6 0 0,-3 13-129,5 5-516,-5-8-2580,18 9-1677,5-4-645,17-1 0,6-14-774</inkml:trace>
  <inkml:trace contextRef="#ctx0" brushRef="#br1" timeOffset="133012.6079">21320 9774 6063,'26'0'5805,"-19"27"-645,1 16-129,-6 5-3096,9 19-645,-4 0-645,4 3 0,0-9-387,2-5 0,2-13-129,-1-9-516,5-4-1161,-19-30-3354,20 11-258,-20-11-258,10-11-516</inkml:trace>
  <inkml:trace contextRef="#ctx0" brushRef="#br1" timeOffset="133152.6159">21399 10123 9546,'-16'-30'5289,"16"30"-129,11-14-258,13 13-4128,3-1-645,2-7-1935,6 9-2838,-7 0-516,3 7-129,-7 1-903</inkml:trace>
  <inkml:trace contextRef="#ctx0" brushRef="#br1" timeOffset="133731.649">21678 10256 11094,'36'-26'5547,"-13"10"-516,-6-12-129,0 6-4386,-1-3-258,-4-1-129,-10-1 0,-2 6-258,-12 6 129,-6 9 0,-2 6-129,-6 16 0,0 6 0,2 10 129,5 9 0,8 1 129,9 0 0,3-4 0,11-8 0,9-14 0,4-11 129,7-5-258,3-12-129,-2-15 129,0-4-129,-2-8 129,-5 1-129,-4 4 0,-5 0 0,-8 10 129,-6 11 129,-3 13 0,0 15 0,0 13 129,0 7 0,0 1 129,5 4-129,5-5 0,6-8 0,4-10 0,2-10-129,1-7-258,-3-9 0,1-10 129,-2-6-129,-6-1 0,-2 1 129,-2 3-129,-1 6 0,2 7 258,4 3-129,12 2-258,21 13-2838,10-9-2451,19 0-129,13-7-645,16-6-258</inkml:trace>
  <inkml:trace contextRef="#ctx0" brushRef="#br1" timeOffset="151706.6771">5411 15975 5160,'0'-67'5547,"0"54"-516,0 13-387,7 30-2580,-7 2-1032,0 21-387,0 10-387,0 19 258,0 0-516,0 2 0,0-10 129,0-7-129,4-5-129,-1-15-1032,10 9-2580,-10-32-1032,1-3-387,-4-21-258</inkml:trace>
  <inkml:trace contextRef="#ctx0" brushRef="#br1" timeOffset="152123.701">5380 16019 4773,'-3'-86'5289,"-1"46"-516,-1 9-129,-4-2-3354,9 33-387,-17-19-129,10 19-516,-6 14 0,1 10-129,0 7 0,-2 7 0,3 1-258,0 0 258,3-1-129,0-5 0,1-9 0,6-10 0,1-14 0,0 0 0,13-22 129,0-11-258,5-7 258,2-3 0,3-1 0,-1 7 129,0 7 0,0 13 129,-2 12-129,-1 9 129,-2 14-129,2 12 0,-2 5-129,3-1 0,2 5-387,-8-13-3483,10 8-1290,-5-6-258,-2 1-774</inkml:trace>
  <inkml:trace contextRef="#ctx0" brushRef="#br1" timeOffset="152739.7362">5051 17208 3483,'-7'-34'4902,"-4"29"-387,-5 6-129,-6 10-2967,0 18-645,-5 5-645,2 5 129,2-1-129,5-1 258,6-4-129,12 1 0,3-13 129,15 3 0,7-1 0,5 1-129,4 0 0,3 16 0,-6-2 0,0 4 129,-9 17-129,-6 2 258,-9-15 0,-7 7-645,-8-2 387,8-51-129,-45 75 129,45-75-516,-62 48 258,62-48-129,-61 4 0,61-4-258,-44 0-645,44 0-2580,-26-6-1290,26-23 0,7-2-645</inkml:trace>
  <inkml:trace contextRef="#ctx0" brushRef="#br1" timeOffset="152955.7486">5049 17415 3354,'32'-151'5031,"-19"99"-129,0 16-774,-8 5-1419,12 31-903,-10 9-1032,5 32-129,0 13-258,1 35 0,-1 1-258,2 18-516,3-5 516,0-8-516,4 4 516,0-13-258,3-11-774,-11-23-1935,-13-52-1806,33 69-258,-33-69-645,0 0 775</inkml:trace>
  <inkml:trace contextRef="#ctx0" brushRef="#br1" timeOffset="153120.758">5273 18052 4128,'-20'-14'5676,"20"14"-258,-36-1-387,38-13-1677,4 0-2064,17-15-387,2-1-645,6-3-129,4-11-387,-1 0-516,9 10-3612,-10 5-774,-5 19 258,-6 8-903</inkml:trace>
  <inkml:trace contextRef="#ctx0" brushRef="#br1" timeOffset="153595.7852">5577 17648 4773,'-4'-47'5289,"-6"33"-645,0 17 129,-11 8-2967,11 24-645,-7 6-516,8 2 129,-1 18-387,10-9 258,1-7-387,11-14 258,6-18-258,7-13-129,-1-18 129,4-10-129,-2-24 0,3-1-258,-6 2 387,-4 0-516,-5-1 387,-3 12-129,-6 10 0,-5 30 0,0 0 0,5 22 0,-2 10 0,-2 9 129,2 11 258,0 6-903,5-7 774,-3-13 129,4 4 0,-9-42-516,12 61 258,-12-61-387,10 54 129,-10-54 1161,0 0-903,0 0-1032,6 21 1161,-6-42-774,-5-5 516,2-10 258,-3-27-258,0 14-387,5-9 0,-1-19 1032,2 26-1161,0-2 903,6 20-1290,-5-4-3870,9 16-129,1 1-645,3 7-258</inkml:trace>
  <inkml:trace contextRef="#ctx0" brushRef="#br1" timeOffset="153962.8062">5924 17030 8385,'0'-79'5160,"0"79"-129,9 0-774,6 46-2709,-9 22-903,6 33-129,3 16-258,5 5 516,-1-8-387,4-4-774,-1-9 645,0-19-903,2-17 645,-3-32 0,-4-20 0,-9-5-903,-8-8-129,2-29 258,-2-9-1032,-22-18 1032,7 2-387,-13-6 387,3 2 516,-4-1 516,0 13 387,8 13 645,2 1 387,19 20 0,0-9-129,22 8-903,3-4-258,10-14-3483,6 7-1677,1-5-645,-8-3-387,-2-6-516</inkml:trace>
  <inkml:trace contextRef="#ctx0" brushRef="#br0" timeOffset="159263.1093">5127 14350 645,'-5'39'4386,"4"-15"516,0 0-387,1 5-1677,0-29-774,2 31-516,-2-31-258,0 15-258,0-15-258,0 0-129,0-28-387,0-9 0,-2-25 0,-1-26-129,-2-26 129,-2-29-129,0-29-129,-6-24 129,-3-10 0,-4-2-129,-5 5 0,-1 15 0,-5 25 0,3 25 0,1 32 0,4 29 0,6 24 0,4 16 0,6 17-129,7 20-387,0 0-1161,0 0-2838,5 12-387,-2 1-258,0 8-258</inkml:trace>
  <inkml:trace contextRef="#ctx0" brushRef="#br0" timeOffset="159616.1295">4746 12434 7998,'-32'26'4902,"13"-15"-258,7 8-1032,-6-13-2193,13 6-774,5-12-129,0 0-258,0 0 0,0 0 129,5-24-129,7-5 0,0-14-129,5-11 258,-1-11-258,1-6 129,1-3 0,0 5-258,-6 7 258,2 14-129,-4 18 0,1 21 0,0 11 0,2 21-129,3 11-129,3 2-1290,8 17-3483,3 0-129,-3 2-516,2-4-516</inkml:trace>
  <inkml:trace contextRef="#ctx0" brushRef="#br0" timeOffset="163711.3638">2596 17982 4386,'-26'80'5160,"26"-80"-516,0 0 0,-1-39-3354,21-45-387,7-1-258,16-35 0,3-9-258,15-10-129,9-16 129,18-7-258,8 17 129,13-7-258,15-9 129,12-5-129,7 4 129,4 10 0,-1 11-129,-10 13 129,-10 14-129,-17 27 0,-25 25-129,-21 24 129,-22 20-129,-19 15-129,-22 3-129,0 17-258,-6 9-1032,-16-13-1806,7 6-1161,0-14-516,3 0 0</inkml:trace>
  <inkml:trace contextRef="#ctx0" brushRef="#br0" timeOffset="164079.3848">4140 15491 3612,'-15'-33'5289,"10"16"-774,5 2 129,0-6-2709,11 10-774,3-14-129,10 10-387,5-3-129,5 2-129,6 1 0,3 4-258,1 1 258,-4 10-258,-3 4-129,-6 13 129,-8 7-129,-8 12 0,-10 6-129,-7 13 258,-8 5-129,-8 9 0,-2 3-129,-3-8-1290,10 8-3096,0-18-774,7-16-258,6-20-645</inkml:trace>
  <inkml:trace contextRef="#ctx0" brushRef="#br0" timeOffset="164904.432">6322 15470 1419,'-74'-96'4128,"41"42"-129,2-7-516,17 15-774,1-9-516,21 21-516,11-1-258,25 25-387,11 10-258,25 29-129,13 26-387,21 27 0,15 27-129,16 18-129,9 17 129,8 7-129,6 10 0,-2 2 0,-6 3 129,-10-6-129,-16-12-129,-19-11 129,-19-16-129,-20-12-774,-14-12-1161,-27-24-2322,-9-22-516,-13-15-258,-11-14-129</inkml:trace>
  <inkml:trace contextRef="#ctx0" brushRef="#br0" timeOffset="165239.4512">7880 17026 6837,'-15'19'5418,"20"13"-387,10 2-129,12 9-3225,11-2-774,15 6-387,3-5-129,9-4-129,-1-3-258,0-10 258,-1-8-258,-5-5 0,-7-12 129,-8-3 0,-10-14 129,-13-11-129,-11-10 0,-9-14 0,-14-19 0,-7-18-129,-7-8-129,-3-14-774,13 12-4128,-5 12 0,8 18-774,2 29-129</inkml:trace>
  <inkml:trace contextRef="#ctx0" brushRef="#br0" timeOffset="166411.5182">2710 16252 6837,'-13'11'5160,"6"-27"-258,6-17-516,4-7-3096,2-22-387,11-5-516,-4-8-258,3 1 129,-2 4-258,-3 14 129,0 22 129,-10 34-129,0 0-129,4 37 0,-4 18 129,2 10-129,2 4 0,1-2-129,5-5-645,-1-14-516,12 10-2322,-5-27-1161,0 7-258,-5-16-387</inkml:trace>
  <inkml:trace contextRef="#ctx0" brushRef="#br0" timeOffset="166552.5263">2853 16423 7353,'-27'27'5160,"18"-22"-129,8 9-903,1-22-2064,13 0-774,4-16-645,11-1-387,9 4-3096,1-9-2064,3 6-387,-1 3-774,5 6-258</inkml:trace>
  <inkml:trace contextRef="#ctx0" brushRef="#br0" timeOffset="167255.5665">7791 15454 8514,'-9'-31'5547,"4"-6"-516,5-12-387,0-12-3741,9-2-645,6-4-129,2 1 0,1 13 0,-1 16 0,-1 19 0,-3 25 0,-5 27 0,-1 29 0,0 16-129,-1 13 129,1 5-129,3-3-129,3-6 0,3-18-387,5-9-774,-5-31-1419,9-2-1935,-10-16-645,0-1-129,-15-11 258</inkml:trace>
  <inkml:trace contextRef="#ctx0" brushRef="#br0" timeOffset="167376.5734">8008 15776 4257,'-58'23'5676,"31"-16"-258,14 6-516,3-17-1419,20 4-1290,7-20-1290,19-5-387,19 8-4515,-4-5-903,5 7-774,-5 15-387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5:34:19.3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10180 7120 4902,'3'-51'5289,"7"21"-258,6 2-258,2-5-3870,13 12-129,-4-2 0,8 16-516,-3 1 129,-3 6-129,-4 7-129,-3 14 0,-8 5-129,-7 4 129,-8 3 0,-5 4 0,-8 1 0,-3-2 0,-1 0-129,1-9 129,3 1 129,7-1-258,6-2-258,2 1 258,12 1 0,6 2 0,5 3-129,1-2 129,1-1 0,0-2 0,-4-2-129,-2-1 129,-8 0 0,-9-7 129,-6 3-129,-14-3 129,-11-1 129,-7 1 0,-11-4-258,-6-6 129,-1-2 0,3-5-258,11 0-1290,1-5-3354,17-10-516,12-5-516,11-15-258</inkml:trace>
  <inkml:trace contextRef="#ctx0" brushRef="#br0" timeOffset="2844.1626">3081 2140 3870,'-4'-80'5289,"13"42"-129,6-7-387,9 13-2580,-2-1-774,9 13-258,-3 9-645,-2 14 0,-6 17-129,-5 15-516,-11 11 258,-4 8-258,-8-1 129,-8 3-258,-2-1 387,1-8-387,3-9 258,3-10 0,6-10 0,5-4 0,12-2 0,8-4 0,4-1-129,5-2 129,-1 4 0,2 3-387,-5 3 387,-5 4-387,-5 6 387,-9 3-258,-6 5 258,-12 2-129,-12-3 129,-3 2 0,-5 0 0,-4-9 129,2-12-129,2-10 129,4-6-258,4-13-258,24 16-3225,-16-33-1290,14 14-387,1 5-645</inkml:trace>
  <inkml:trace contextRef="#ctx0" brushRef="#br0" timeOffset="3833.2192">2779 8448 7482,'-20'-29'5289,"11"13"-516,7 1-129,1-9-3741,7-3-387,8-4-258,10-1-129,2-5 0,4 0-129,3 9-774,-6-1-3612,-2 14-516,-8 11-516,-17 4 0</inkml:trace>
  <inkml:trace contextRef="#ctx0" brushRef="#br0" timeOffset="4216.2411">2747 8435 7224,'-11'-4'4902,"0"5"-258,-4 10-516,1 14-3354,-1-4-387,1 6-258,6 2 0,4 0 0,4 0 129,12-5-258,6-5 387,7 0-129,2-2 129,6 1-258,-1 0 129,-1 3 0,-6-4 129,-1 9-129,-8 3-129,-6 6 0,-9 3-129,-2 5 129,-12 4 0,-6 1 0,-4 0 0,-5-4-129,-2-8 129,1-10 0,-1-10-129,4-11 0,3-6-129,3-21-1032,15 5-3483,-6-2-387,11 19-516,-7-10-516</inkml:trace>
  <inkml:trace contextRef="#ctx0" brushRef="#br0" timeOffset="5148.2944">2992 14244 5676,'-23'-35'5160,"18"11"-516,5-3-129,12 3-2967,7-2-774,13 7-258,6 5-129,2 14 129,-2 9-129,-4 15-129,-7 10 129,-11 11-258,-10 5 0,-9 5-129,-13 1 0,-4 0 0,-3-9 0,2-6 0,2-9 0,5-8 0,8-10 0,7-1 0,13-5 0,8 4 0,3 6 0,3 9 129,3 6-258,0 7 258,-3 8 0,-8 3-129,-10 3 129,-9-7 129,-11-1 0,-12 0 0,-17-14 258,-3 0-258,-7-19 129,1-7-129,3-8-129,0-15-516,15-5-3483,1-20-1161,12-4-516,4-2-903</inkml:trace>
  <inkml:trace contextRef="#ctx0" brushRef="#br0" timeOffset="25071.434">11955 12717 2451,'-21'-15'5031,"9"5"-129,4 1 0,-6-13-1677,14 22-774,-7-32-774,11 17-516,4-9-387,14 7 0,-1-2-129,8 6-129,1 4-258,1 7 129,-5 4-258,-4 13 129,-11 7-129,-8 11-258,-6 4 129,-8 7 0,-5 2 0,1-4 0,4-2-129,2-8 258,8-5-129,2-11 0,14-9 0,4-6 0,4-1-129,1-8-645,12 3-3870,-11-6-387,1 5-516,-6-3-387</inkml:trace>
  <inkml:trace contextRef="#ctx0" brushRef="#br0" timeOffset="25823.477">9154 11983 6966,'-34'3'5547,"34"-3"-387,0-15 0,23 8-2967,2-15-903,13 8-258,-4-5-258,3 11-258,-7 5-129,-4 6-129,-11 14-129,-10 12-129,-10 8 0,-10 9 0,-2 2 129,-2 0-129,6-2 0,9-9 0,4-9 0,14-13 0,13-8 0,5-7 0,8-5-129,1-13-1290,8 12-3612,-11-6-258,0 9-387,-7-1-645</inkml:trace>
  <inkml:trace contextRef="#ctx0" brushRef="#br0" timeOffset="26443.5124">7509 14752 10836,'-6'-32'5676,"10"14"-903,11 7 387,3-1-4515,11 5-258,0 4-129,5 3 0,-5 10-129,-7 14-129,-9 10 129,-8 7-129,-6 7 129,-11 6-258,-3 2 129,-2-4 0,3-6 0,7-8 0,7-15 0,11-7 0,10-11 0,9-5-129,11 1-2193,-1-11-2838,3 1-129,-3 1-645,0 6-516</inkml:trace>
  <inkml:trace contextRef="#ctx0" brushRef="#br0" timeOffset="27155.5532">9821 17437 7740,'-12'8'5418,"12"-8"0,7-8-774,15-12-3225,4 1-516,13 3-258,-4-4-129,1 11-258,-7 9-129,-11 18 129,-9 12-129,-9 23 129,-12 13-258,-11 8 258,1 1 0,-2-4-774,10-12 645,6-17 0,8-13 129,13-23-387,9-14 258,11-16-258,7 0-645,-4-1-3612,7-4-774,-5 7-645,-2 1-387</inkml:trace>
  <inkml:trace contextRef="#ctx0" brushRef="#br0" timeOffset="28243.6154">12665 16477 6708,'-12'-10'5418,"12"10"0,-1-11-387,7 10-3225,2-16-645,12 16-645,0-3-129,1 4-129,-3 4-258,-4 8 129,-7 4-129,-7 9-258,-7 12 258,-11-3-129,1 3 129,0 2 0,6-10 0,5-8-129,9-4 129,14-9 129,8-8-129,7-3 0,4-4-258,-4-13-1935,-1 17-2709,-10 1-258,-10 2-774,-11 10-129</inkml:trace>
  <inkml:trace contextRef="#ctx0" brushRef="#br0" timeOffset="28967.6568">10837 15995 9288,'-10'-36'5418,"10"36"-387,-13-7-516,11 23-3741,-3 2-516,2 8 0,3 7-129,0-1 0,2-3 0,6-2 0,2-7 0,8-4 129,-2-6-129,5-7-129,0-3 129,0 0-387,1 0-774,-11-7-3870,6 5-129,-9-4-387,2 5-387</inkml:trace>
  <inkml:trace contextRef="#ctx0" brushRef="#br0" timeOffset="29148.6672">10993 16005 9288,'-10'5'5805,"8"22"-387,-3-3-129,5 17-3741,0-5-774,3 3-258,1 2-1290,-4-13-4257,6-2-258,-4-10-516,4-4-387</inkml:trace>
  <inkml:trace contextRef="#ctx0" brushRef="#br0" timeOffset="29867.7083">11710 14396 8385,'11'-25'5160,"-11"25"0,0 0-516,3 19-3612,-6 6-516,-1 11-129,-3 1-129,4 4 0,1-4-258,2-3 129,0-5 0,9-6 129,5-11-129,3-7 0,0-5 0,4-5-258,2 0-258,-8-12-1419,6 11-2709,-7-4-645,-1 5-129,-3 0-516</inkml:trace>
  <inkml:trace contextRef="#ctx0" brushRef="#br0" timeOffset="30049.7187">11918 14472 10062,'-23'13'5676,"10"16"-516,4 19 0,-9-6-3870,14 11-516,-1-6-516,0-12-2838,8 3-2451,0-15-258,6-7-387,-9-16-774</inkml:trace>
  <inkml:trace contextRef="#ctx0" brushRef="#br0" timeOffset="30596.75">10645 13246 8514,'10'-41'5418,"-10"41"-516,0-11-387,0 18-3741,-5 10 0,0 11-516,-3 6 129,6 0-258,1 4 0,2-1 129,7-8 0,7-7-129,3-8-129,4-9-387,8 3-2451,-8-11-1806,0-2-645,-6-9 0,0 3-387</inkml:trace>
  <inkml:trace contextRef="#ctx0" brushRef="#br0" timeOffset="30761.7594">10855 13309 8643,'4'-12'5934,"-4"21"-516,-3 8 0,-1 18-3096,-5-4-1419,4 7-516,2 7-645,-10-12-3354,13 11-1548,0-10-387,0 2-387</inkml:trace>
  <inkml:trace contextRef="#ctx0" brushRef="#br0" timeOffset="31291.7897">9270 13629 7482,'6'-13'5031,"4"13"-129,-10 11-258,-3 22-3483,-4 1-645,7 9 0,-2-1 0,2 4-258,3-12 0,10-1 0,4-16-129,6-4 0,0-9-258,0-9-903,5-2-3483,-10-9-387,0 6-258,-7-2-516</inkml:trace>
  <inkml:trace contextRef="#ctx0" brushRef="#br0" timeOffset="31453.799">9490 13735 10707,'2'7'5805,"-2"18"-387,-9 6-387,2 17-3870,-5-1-1161,-3-4-4128,8 8-903,-3-1-645,6 3-258</inkml:trace>
  <inkml:trace contextRef="#ctx0" brushRef="#br0" timeOffset="31991.8298">9313 15476 9159,'3'-38'5547,"-3"38"-516,0 0 0,6 8-4515,-3 16-258,-3 10-129,0 7 0,-1 2 129,-2 6-258,3-3 129,0-5-129,4-9 129,6-6-129,7-13 129,3-11-258,6-2-516,-6-17-2838,4 5-1548,-3-7-129,-1 8-774</inkml:trace>
  <inkml:trace contextRef="#ctx0" brushRef="#br0" timeOffset="32183.8408">9514 15547 8901,'0'11'5676,"-4"26"-258,1 31-129,-7 4-3999,3-1-2193,5 11-3870,-3-8-258,5-9-774,5-17-387</inkml:trace>
  <inkml:trace contextRef="#ctx0" brushRef="#br0" timeOffset="48479.7728">21875 16629 3096,'-25'-12'3870,"4"12"129,-6 4-3225,2 12-129,-15 5 387,2 20-129,-18 5 129,1 20 129,-14 6-129,6 18 129,-12-3-258,10 15-129,0-3-516,10 5 258,4-10-387,13-5 129,9-9-387,9-19-903,13-8-3225,3-19-645,4-34-258,0 0-387</inkml:trace>
  <inkml:trace contextRef="#ctx0" brushRef="#br0" timeOffset="49131.8101">20568 17778 5676,'0'-41'5547,"-14"40"-903,-2 5 258,-9 27-3483,2 22-1548,-3 6 774,5 17-645,2 3 387,8-12-258,7-4 258,4 0-258,0-63-129,31 67 903,-31-67-774,46 16 258,-46-16-387,45 1 129,-45-1-129,0 0 129,33-48 0,-33 48-129,0 0 0,-23-52 0,23 52 0,-43-54-129,43 54-387,-51 8-3483,51-8-1161,0 0-774,-46-13-387</inkml:trace>
  <inkml:trace contextRef="#ctx0" brushRef="#br0" timeOffset="49954.8572">21809 14730 5289,'33'24'5547,"-9"12"-516,0 15-258,5 21-3354,-10 8-516,5 16-387,-10-1-387,-8-3-774,0-2-3870,-9-9-774,-13-12-258,-7-17-258</inkml:trace>
  <inkml:trace contextRef="#ctx0" brushRef="#br0" timeOffset="50459.8861">21908 13785 6321,'1'-38'5418,"4"24"-387,5 9-387,-1 2-3612,16 8-258,0 12-258,6 17 0,-4 3-129,-2 11-129,-10 6-129,-7 10 0,-9-1-129,-12 2 0,-5-7 0,-1-6-129,4-7 258,6-8-129,8-15 0,12-12 129,14-4-129,9-6 258,9 2-516,-3-1-4515,3 9-258,-7 10-645,-13 9-516</inkml:trace>
  <inkml:trace contextRef="#ctx0" brushRef="#br0" timeOffset="51363.9378">23454 17087 3612,'25'-42'5547,"-10"6"-258,3-5-387,-6-15-2967,11 13-645,-9-8-516,4 7-387,-8 6 0,1 6-258,-6 12 0,-5 20 129,0 0-129,2 18 129,-2 18-258,-1 20 129,1-1-129,0 11 258,-1 3-387,2-4 0,5-2-645,-2-15-258,15-2-3483,-13-15-774,1-2-258,-2-3-258</inkml:trace>
  <inkml:trace contextRef="#ctx0" brushRef="#br0" timeOffset="51603.9515">23590 17430 129,'-26'15'5160,"16"-14"258,3-1-387,-4-9-2193,11 9-1161,-6-19-258,6 19-129,-4-22-516,4 22-129,4-19 129,5 12-258,1-4 129,8 0-258,3 1 0,10 3-258,3-2 129,4 3-129,0-1-129,1 0-516,2 11-2838,-12-4-2322,-6 0-129,-13 0-645</inkml:trace>
  <inkml:trace contextRef="#ctx0" brushRef="#br0" timeOffset="53008.0318">18096 14543 7353,'-4'-70'5418,"15"36"-387,4 9-129,1-3-3741,15 15-129,-2-3-516,2 14-129,-5 2-129,-5 7-129,-7 13 0,-8 3-129,-6 9 0,-7 1 0,-7 2 0,-3 1 0,3-2 0,2-5 0,4-3-129,5-4 129,5-1 0,7-4 0,6-2-129,6 0 129,-1 2 0,2 1 0,-3-2 0,-2 2 0,-7 1 0,-3 2 0,-7-3 129,-11 2 0,-8-3 0,-6 0 0,-5-2 0,-1-5-129,-2 0 129,6-10-516,7 6-2193,5-11-2322,15 5-516,-14-24-516,14 8-129</inkml:trace>
  <inkml:trace contextRef="#ctx0" brushRef="#br0" timeOffset="53740.0737">17012 13365 8127,'-12'-37'5289,"7"23"0,5 14-516,-13-7-3225,11 19-645,-6 7-387,6 7-258,-2 6 0,4 2-129,4-2 0,5-1 0,5-4-129,6-8 129,4-7 0,3-4-129,0-4-129,-4-6-645,11 2-3354,-17-9-903,0 4-387,-7-8-258</inkml:trace>
  <inkml:trace contextRef="#ctx0" brushRef="#br0" timeOffset="53910.0834">17212 13379 10449,'-12'51'5547,"2"-14"-387,3 9 0,-4 0-4257,8-1-903,4 3-4515,-1-8-516,0-2-387,0-6-516</inkml:trace>
  <inkml:trace contextRef="#ctx0" brushRef="#br0" timeOffset="54528.1188">15747 13118 10191,'-24'-26'5289,"14"26"-129,-3 0-258,9 13-4128,-5 6-129,8 7-258,1 0 0,2 6-129,6-1 129,8-2-129,0-5 0,4-5-129,-1-4 129,1-6-258,-3-3-129,-1-6-258,3 5-1032,-19-5-2967,19-6-903,-19 6-129,18-14-774</inkml:trace>
  <inkml:trace contextRef="#ctx0" brushRef="#br0" timeOffset="54698.1285">15914 13208 11094,'-13'14'5676,"6"8"-387,4 17-129,-7 0-4128,10 3-387,0 3-774,-7-7-4257,8 1-774,2-5-516,1 0-387</inkml:trace>
  <inkml:trace contextRef="#ctx0" brushRef="#br0" timeOffset="55274.1615">16153 14154 5289,'-1'-13'4902,"1"13"0,-7 14-516,-3 1-2967,10 15-645,-4-1-129,4 9-258,0-5 0,4 0 0,5-7-129,5-6 0,3-9 0,4-5-129,0-6-129,-2-7-774,7 2-2580,-10-10-1290,0 2-258,-5-5-645</inkml:trace>
  <inkml:trace contextRef="#ctx0" brushRef="#br0" timeOffset="55436.1707">16315 14214 7611,'0'0'5418,"-2"6"-258,1 7-387,2 22-2967,-1-4-645,0 10-645,0 14-1806,0-7-3483,0 6-129,0-2-645,5 6-387</inkml:trace>
  <inkml:trace contextRef="#ctx0" brushRef="#br0" timeOffset="55912.1979">16042 15811 9030,'0'-24'5676,"13"18"-516,2-5 0,9 7-4515,2 4-258,2 9-129,-3 9-129,-9 12-129,-9 12 0,-7 6 0,-10 7-129,-7-1 129,-3 1 0,-1-8 0,6-5 0,7-11 129,8-15-129,13-11 0,13-5 129,6-10-258,10 3-2451,-5-15-2322,1 3-516,-9-3-387,-5 3-258</inkml:trace>
  <inkml:trace contextRef="#ctx0" brushRef="#br0" timeOffset="56392.2254">14717 15062 7611,'0'-25'5676,"17"13"-516,10-2-258,8 6-3612,0 4-774,3 10-129,-5 11-129,-8 15 0,-12 14-258,-11 9 129,-6 6-129,-9 2 129,-2-5 129,5-5-129,6-14 129,5-13 0,15-17 0,9-9-258,15-3-2838,-1-23-2322,2 0-129,1-9-645,0 3-516</inkml:trace>
  <inkml:trace contextRef="#ctx0" brushRef="#br0" timeOffset="57003.2604">17370 11618 8127,'2'-26'5160,"10"10"-258,7 7-258,-5 0-3225,8 15-387,-9 9-645,-3 14 0,-10 6-129,0 15-129,-13 2 129,1 1-129,2-4 0,1-7 0,8-9 129,3-11-129,13-10 0,10-12-516,15 0-3741,-3-5-903,2-2-258,-1 3-516</inkml:trace>
  <inkml:trace contextRef="#ctx0" brushRef="#br0" timeOffset="57396.2828">18126 12495 11094,'7'-40'5547,"4"24"-516,4 8 129,-15 8-4644,19 5-258,-7 13-129,-6 11 0,-6 9-129,-3 7 0,-5 2 129,0-1-258,1-8 258,5-9-129,7-8 0,12-14 129,12-7-258,0-16-1032,9 0-3999,-4-2 129,-3 1-645,-7 1-516</inkml:trace>
  <inkml:trace contextRef="#ctx0" brushRef="#br0" timeOffset="57928.3133">15334 11427 10320,'4'-39'5418,"2"24"-645,8 12-129,0 3-3999,2 11-129,-2 13-258,-3 7-129,-4 11 0,-5 2 0,-2 3 0,-2-1 0,-3-2 0,5-7-129,0-8 129,8-6-129,11-9 0,5-11-129,8 4-1677,-3-7-3096,0-5-129,-4-3-387,-5 5-645</inkml:trace>
  <inkml:trace contextRef="#ctx0" brushRef="#br0" timeOffset="58391.3397">14358 12379 11352,'-3'-48'5418,"8"32"-516,4 1 0,15 15-4257,-7 1-129,3 17-129,-6 10-129,-7 14-258,-7 10 129,-3 6-129,-14 5 0,0 0 0,0-8 0,3-5 0,5-13 129,9-17 129,14-15 0,16-8-129,10-14-645,1-7-4257,6 2-387,-4 8-387,-8 4-516</inkml:trace>
  <inkml:trace contextRef="#ctx0" brushRef="#br0" timeOffset="64051.6635">23421 15740 1419,'25'-57'5031,"-16"33"0,-1 6-258,-8 18-1677,0 0-1419,0 0-258,0 16-516,-12 17-516,-7 8-129,-5 21-129,-6 11-129,-5 12 0,-2 12 0,-2 3-258,1 2 0,5-8 258,4-5 0,3-11-258,8-10 0,4-17-387,10-3-516,-6-24-1419,10 0-2193,-2-10-258,2-14-645</inkml:trace>
  <inkml:trace contextRef="#ctx0" brushRef="#br0" timeOffset="64428.6851">23023 16465 1806,'-12'-49'5031,"7"31"258,-4-3-387,9 21-2322,-10-24-903,10 24-387,0 0-516,0 0 0,-4 22-258,4 7-258,1 0 0,3 10-129,2 0 129,2-2-258,2 1 129,1-9-129,1-10 129,5-2 0,2-7 129,3-9-258,4-1 129,4-9-258,6 0-1161,-5-9-3870,9 2-258,-6 1-387,-13 15-1032</inkml:trace>
  <inkml:trace contextRef="#ctx0" brushRef="#br0" timeOffset="65672.7562">17368 16362 1935,'-30'52'4902,"30"-52"0,-10 7-387,10-7-2322,3-31-903,17 4-387,-3-23-258,9-6 0,3-17-387,7 0-129,1-6 0,1 1-258,1 8-774,-12-1-2838,3 19-903,-9 13-387,-10 19-387</inkml:trace>
  <inkml:trace contextRef="#ctx0" brushRef="#br0" timeOffset="65979.7738">17561 15640 1677,'-31'-28'5160,"14"14"-258,7 2 0,-3-2-2580,13 14-645,0 0-387,6-10-516,6 0-129,8 6-129,5-7-129,5 2 0,4-7 0,3 8-129,1-1-129,-1 9 0,-4 3 0,-6 15 0,-6 11 0,-11 17-129,-9 8 0,-3 6-516,-3 22-3354,-12-10-903,-1 6-774,-4-8-516</inkml:trace>
  <inkml:trace contextRef="#ctx0" brushRef="#br0" timeOffset="80899.6271">22967 8060 6063,'0'-42'5289,"4"27"-387,2 1-258,13 8-3225,-3-3-645,14 9-129,-3 0-129,2 15 0,-4 2-258,-5 12 0,-9 2-129,-11 16 0,-7 1-129,-14 6 129,-6 0-129,2-3 129,1-6-129,7-5 0,12-9-129,9-10 258,18-10-258,9-7 0,8-4 129,3 0-258,6 8-2322,-11-6-2451,-6 10-129,-10 5-645,-12 10-129</inkml:trace>
  <inkml:trace contextRef="#ctx0" brushRef="#br0" timeOffset="81410.6564">21348 10201 6837,'27'-29'5289,"-3"17"-129,-1-1-387,6 13-3612,-4-7-387,2 14 0,-9 12-258,-9 10-129,-9 5 0,-13 9-258,-10 3 129,-6 7-258,1-6 258,-1-4-258,7-4 0,12-13 0,10-10 129,20-12-129,17-4 129,15-11-129,7 5-1032,-1-10-3870,2 4-258,-8 1-387,-7 7-645</inkml:trace>
  <inkml:trace contextRef="#ctx0" brushRef="#br0" timeOffset="82024.6915">18461 10108 10191,'0'-14'5418,"0"14"-645,22-11 129,-6 9-4386,12 2-129,-6 8 0,0 11-129,-10 9 0,-11 8-129,-7 7-129,-14 7 129,-8-1 0,1 3-129,3-10 129,13-10 129,11-12-129,17-12 0,18-10 129,13-10-129,8-3-258,-4-13-3354,2 10-1677,-13-1-258,-14 5-645,-12 0-258</inkml:trace>
  <inkml:trace contextRef="#ctx0" brushRef="#br0" timeOffset="82595.7242">16944 8113 7482,'0'-64'5547,"18"33"-645,8-1-258,3 13-3741,-2 1-258,2 16 0,-10 4-258,-8 26-129,-12 9-258,-7 13 129,-10 10 0,-2 2 0,-3-2-258,7 0 258,7-14-258,9-8 258,16-13-129,13-10 129,15-9-129,7-6-1806,9 0-2838,-2 3-387,1 2-387,-5 8-516</inkml:trace>
  <inkml:trace contextRef="#ctx0" brushRef="#br0" timeOffset="83991.804">20278 6194 6708,'11'-44'5031,"7"24"-258,3-5-387,10 19-3354,-1-5-129,6 11-387,-8 0 0,-5 15-129,-11 3 0,-5 7-129,-9 5-258,-11 2 129,-6-1-258,-1-2 258,2 0 0,4-4-129,6-5 0,6-2 0,3-1 129,10 1-258,5-2 387,1 2-258,0-1 0,-2 4 129,-4 0-129,-5-1 129,-6 0-129,-10-2 129,-10 1 0,-6-2 0,-2-2-258,-4-5 0,4 11-2709,1-14-1935,4-1-387,8 0-516,5 3-258</inkml:trace>
  <inkml:trace contextRef="#ctx0" brushRef="#br0" timeOffset="84607.8392">19199 7543 5676,'-25'-32'5418,"20"13"-387,5-8-258,9 6-2451,6-3-1290,14 7-258,-1 5-258,4 6-129,-1 6 0,-6 12-258,-7 11 0,-10 7 0,-8 10-129,-6-3 0,-8 1 0,-7 1 0,3-7-129,-1-6 129,6-3-129,4-10 129,9-13-129,0 17 129,8-12-129,6-1 129,5 3 0,-1 0 0,2 2-129,-4 5 129,-7-1 0,-5 8 129,-6-3-129,-12 2 129,-8 1 129,-4-4-129,-7-3 129,3-2-387,5 2-645,-3-11-3999,13 2 0,5-1-645,10-4-645</inkml:trace>
  <inkml:trace contextRef="#ctx0" brushRef="#br0" timeOffset="85274.8774">20061 8799 8514,'21'-31'5289,"-1"16"-258,10 5-516,-2 2-3741,5 8 0,-6 1-516,-4 14 129,-10 2-258,-7 5-129,-9 4 129,-12 2-129,-2 0 0,-4-2 129,1-6-129,4-3 0,4-5 0,12-12 0,0 14 0,12-11 0,10 4 0,4-2-129,6 2 129,0 0 0,0 7 0,-3 1 0,-8 2 0,-10 3 129,-11 1 0,-6 3-129,-15 1 129,-8 1 0,-8-3-129,-1-2 129,3-2-387,-2-12-903,16 3-3483,1-7-387,20-3-258,0 0-774</inkml:trace>
  <inkml:trace contextRef="#ctx0" brushRef="#br0" timeOffset="85890.9126">21295 7817 6837,'18'-49'5160,"-1"30"-129,1 2-645,7 17-2967,-3-1-645,5 2-129,-4 13 0,-4 11-387,-9 0 129,-8 7-387,-3 2 258,-12 0-387,-4 1 258,-2 1-258,2-7 129,7-2 0,7-1 0,6-3 0,12-2-129,6-3 129,8-1-129,-1-4 129,-3 0 0,-2 0 0,-9-4 129,-11 4 129,-7-2 0,-17 3 129,-13-4-129,-7-1 129,-7 3-258,-1-8-645,12 7-4128,-6-9-516,11-2-645,11-4-387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5:46:01.470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23961 12335 1,'-15'-33'4643,"19"19"-128,9-8-129,22-1-2193,26 15-516,4-5-645,23 10-258,-2 3-903,21 11-2838,-23-5-1032,-8 13-129,-30-8-645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5:46:01.680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23975 12602 2580,'-3'17'4644,"15"-9"-1161,10-1-903,8-7-387,16 0-645,4-3-774,19-6-2322,-6 1-2451,0 4-258,-11-4-516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5:46:01.899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23936 12987 1,'72'-10'4385,"-19"10"-1547,10-8-2709,-12-10-3225,8 18-258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5:17:37.634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22587 12214 3612,'7'-13'5031,"-2"-1"-129,-5 14-258,-3-17-2451,3 17-516,0 0-387,0 0-387,0 0-129,-8 0-258,8 0-258,-7 3 0,7-3-129,-9 6-129,9-6 129,0 0 0,-12 8 0,12-8-129,-12 5 129,4-2-129,8-3 129,-14 8-129,5-6 129,9-2-129,-11 11 0,11-11 129,-10 10-129,10-10 0,-10 10 0,10-10 129,-16 12-129,6-4 129,-2 0 0,2-3-129,-1 2 129,1 0 0,1-1-129,0-2 129,2 0-129,-2-1 0,1 0 0,-3 4 0,0-3 0,-1 2 129,0 1-129,-3 3 129,0-3-129,1 4-129,-2 0 129,2-4 0,-1 3-129,3-3 129,0 0-129,-1 0 129,3-3 0,-1 0 129,1-2-129,-3 1 0,1 0 0,-3-1 0,0 1 129,3 1-129,-4 0 0,2 1 0,0-2 0,0 4 0,-3-4 0,1 4 0,-2-2 0,0 0 129,-4-1-129,-1 2 0,-1-1 0,-3 1 129,0 1 0,1 0-129,-1-1 129,0 3-258,-1-1 129,0 1-129,2-2 129,0 1-129,2-1 129,-2 0-129,1-1 129,-2 3 0,0-2 129,-2 3-129,-4 1 0,-2 0 258,-2 1-258,-3 1 129,-2 0-129,-1 2 129,2-3-129,-1-1 129,0 1-129,0-1 0,1 1 0,3-3 0,-3-1 0,3 1 0,-3-2 0,-1 2 0,4-3 0,-1 4 0,-1-3 129,1 3-129,2-1 0,-1-1 0,2 1 0,4 2 0,-2-4 0,2 2 0,2-1 0,-1-1 0,-3 0 0,1 0 0,-1 0 0,0-1 0,-1 0 129,1 0-129,0 0 0,2-3 0,2 2 0,2 1 0,0-5 0,1 4 0,3-3 0,-2 0 0,-1-1 0,0 1 129,-4 0-129,2-1 0,-2 1 0,0 0 0,-4-2 129,0 2-258,-1-1 129,-3 4 129,-1-3-129,-2 1 0,0-1 0,-2 0 0,3 1 0,1-1 0,1-2 129,0 2-129,3-1 0,0-1 0,3 0 129,-1 0-258,-2 0 258,1 0-129,-2 1 0,1-1 0,-2 0 0,-1-1 0,-2 2 129,-2 2-129,1-3 129,-2 3-129,1 2-129,-1-1 258,0 1-129,1 0 0,0-1 0,-2-1 0,2 2 0,0-5 0,0 0 129,1 0-129,-2 0 0,3 0 0,0-2 129,0-1-129,2 0 0,2 1 129,0-2-129,2 1 0,0-1 0,1-4 129,-1 3-258,1-2 258,-1 0-129,2 1 0,-3 0 0,1 0 0,-1 0 0,0 3 0,-1-2 129,2 2-129,-2 1 0,-2 0 129,1 0-129,0-1 0,-1-1 0,-1-2 129,0 5-129,-3-1 0,3-2 0,-1 0-129,1-1 129,1 2 0,3-3 129,2 2-129,1-3-129,3-3 258,0 3-129,0-4 0,0 3 0,1-2 129,-2 5-129,-1-4 0,-2 2 129,1-1-129,-2-1 0,0 1 0,-1 0 0,0-1 0,1-3 0,2 3 0,1-4 0,3 2 129,1-2-129,2 1 0,-3-1 0,3 1 0,0 1 0,-2 1 0,1 0 129,-4 0-129,1 1 0,-1 0 0,2-3 129,-2 2-258,0-1 129,-1 0 0,1-3 0,-1 3-129,-1-3 129,2-2 129,3-1 0,1 2 0,1-1-129,3-2 258,2-1-258,1-1 129,3-1 0,2 1-129,1 0 0,-2-3 0,-1 1 0,2-1 0,0-1 0,-2-2 0,1 2 129,-1 3-129,2-4 0,0-2 0,1 2 0,3 0 0,0 0 0,1-3 0,-1 0 0,3-3 0,-1-1 0,2-2 0,0-2 0,-1 1 0,2-1-129,-1-1 129,2-3 0,2-1-129,2 3 129,1-3 0,0 0 0,2-2 0,4-1 0,1 0-129,0 0 129,3 1 0,0-1 0,0 1-129,2 2 129,1-2 0,2 0-129,0 3 129,3-1-129,2 0 129,2-1-129,1 4 129,3-3-129,-1 2 129,0 4 0,2 0 0,1-2 0,-1-1 0,-2 4 0,2-2-129,-4 2 258,1 0-129,-2 1 0,1 1 0,-2 3 0,1 0 0,-1 2 129,2 1-129,-1 5 0,2-5 0,0 0-129,2-3 258,1 0-129,0-5 0,2 1 0,-5-4-129,2-2 258,-6 0-129,2 0 0,-3 3-129,1 0 258,-5 4-129,0-2 0,0 4-129,0 2 129,1 3 0,-1-3 129,0 7-258,-1 1 129,-2 3 0,-3 3 0,-1 2 0,-8 12 0,5-16 0,-5 16 0,0 0 0,-8 3 0,-2 7 0,1 6 0,-4 7 129,0 3-258,-2 4 129,-1 6 0,0-2 0,-1 2 0,-1 3 0,-2-3-129,-4-2 129,4 1 0,-2-1 0,-1 1 0,0-1-129,0 0 258,2-2-129,4 2 0,5-6 0,3-6 0,2-5 0,7-3 0,0-14 0,13 12-129,0-12 129,2-9 0,3-4 0,2-8 0,-3-3 0,4-5 0,-1-5 0,0 0-129,0-2 129,-2-5 0,0 2 0,-2-2 0,0-1 0,-3-1 129,1-5-129,-3 1 0,-1-3 0,-1-2 0,-1 0 0,0 1 0,0-2 129,1-1-258,1-1 129,0-2 0,1 4 0,3-4 0,0 1 129,2-4-129,-2 2-129,-2 0 258,0 4-129,-1-1 0,0-1 0,-4 1 0,2-1-129,-3 5 0,-1-5 0,1 1 0,2 1 0,-2-6 0,-1 2 129,2 0 0,-2 0 0,-1 4 0,-1-2 0,-1 4 0,-1-1 0,-1 5-129,0 1 129,-1 3-129,0-1 0,-1 5 0,1 2 0,0 1 0,1 7 0,0 1 258,0 7-258,0 2 129,0 6 0,0 14 0,0-16 0,0 16 0,0 0-129,-5 5 129,4 10 0,-2 10-129,1 9 258,-3 6 0,0 11 0,1 12 0,-3 5 0,1 7 0,-1 5-129,1-1 129,-1-1-129,-1-3 0,3-1 0,0-7 129,-1-7 0,2-7 0,-1-7 0,-1-10 0,4-6 0,0-9 0,2-8 0,0-13-129,0 0 0,4-15-129,2-9 129,-1-8-129,0-6 0,0-7 0,2-5 0,-1-7 0,-1-2 0,2-4 258,-1-3-258,1-4 129,0-2-129,1-5 0,1 2 0,-1 2 0,-1 3 0,0 2-129,-1 3 129,-5 9 0,2 2 0,-3 11 129,1-1 0,-1 8 0,-1 5 0,0 2 0,1 6-129,0 5 129,2 3 0,6 6 0,2-1 0,4 9 0,2-5 0,3 3 0,5 3 0,1 0 0,1 0 0,0 3 0,3 0 0,0 0 0,1 3 0,2-1 0,1-1 129,3-1-129,6-1 0,2-2 0,5 0 129,2-1-129,2-5 0,3 0 0,3-1 0,2 0 0,0-2 0,4 5 0,1 1 129,2-2-129,-2 2 0,4-1 0,1-3 129,2 0-129,2-1 0,5-2 0,-1-2 0,3-1 129,0-3-129,1 3 0,3 0 0,1 2 0,1 3 129,0-1-129,-2 2 0,4-2 0,1 5 129,5-4-129,0 0 0,2 3 0,-1-6 0,4 2-129,2-2 129,4 2 0,2-1 0,2-1-129,1 0 258,0 1-258,7-1 129,3-4 129,3 2 0,-2-1-129,4 1 0,2 1 0,-1 1 0,-2-2 129,-3 6-129,-2 1 0,-2 0 0,-1 4 0,-4 0 0,-1-3 129,1 5-129,2-1 0,-3 1 0,2 1 129,-5-1-129,-1 0 129,-2 4-129,-9 0-129,-7 3 258,-9 1-258,-4 6 258,-13-5-129,-5 4 129,-11-5-129,-9 5 0,-7-1 129,-5-1-129,-7-1 129,-7-3-258,-4 1 0,-10-8-516,12 19-1419,-24-19-1806,-7-2-1677,-14-3-516,-11-2-387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5:46:02.669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16165 10799 5031,'21'-17'5160,"10"-4"-516,8-8-129,5-2-3483,14 4-516,1 8-1419,-3 2-3354,-9 3-258,-4 4-645,-17 5 258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5:46:02.866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16265 10902 1419,'-1'15'4902,"4"-1"-258,5-14 0,6 0-2709,9-2-645,-4-8-1032,7-4-2193,3-1-2064,-2 3-645,-4-1-258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5:46:03.059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16249 11136 4902,'23'0'5031,"-8"-3"-387,5-5-387,8 0-3096,1-8-774,10 1-4128,2-9-774,6 6-387,-4-8-516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5:46:03.691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16483 14913 4257,'-14'-5'5676,"8"-13"-516,16 3-645,13-9-2709,15 6-774,10-10-645,7-2-1032,8 1-3612,0-2-645,-9 2-129,-13 4-645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5:46:03.875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16565 15138 3225,'63'3'5031,"-20"-19"-258,-1-3-645,5-7-3741,-4 5-2709,-4-5-1806,-6 11-516,-13 1-258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5:46:04.063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16519 15402 1806,'36'20'4128,"-9"-20"129,10-10-1935,9 0-645,-3-6-1548,9-4-3612,-3-6-903,0 2 129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5:37:51.02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5C83B4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22510 12429 5031,'1'-15'5031,"-14"-2"-258,3 12-258,10 5-2580,-22-2-516,22 2-516,-22 11-129,10 5 0,-3 0-387,6 6 0,-2 0 0,6 1-258,3-2 129,2 0-258,9-6 258,4-6-129,2-5 0,6-4 0,-1-6 0,2-8 129,-3-6-129,-2-4 129,-10-3-129,-3-1 0,-4-5 0,-7 8 0,-11 3 0,-4 5-129,-4 9 129,-3 5-129,4 4 129,2 14-129,3 9 0,6 2 129,8 2-129,6 1 0,6-5 0,12-2 0,4-6 0,6-7 0,4-8 0,-1-1 0,-1-9 129,-2-7 0,-7-6 0,-6-1 0,-8-2 0,-7-4 0,-8 2 0,-9 6-129,-7 3 129,-3 9-129,-5 9 0,3 4 0,4 14 0,1 9 0,10 5 0,7 2-129,7-3 129,7-4 0,13-7-129,3-7 129,3-10 0,2-3 0,-1-13 129,-3-3 0,-4-2-129,-9-4 0,-11 1 129,-2 2-129,-13 4 0,-6 7 129,-6 8-129,-1 1 0,2 11 0,2 5 0,9 3 0,3 1-129,10-2 0,5-7-258,14 5-1419,1-16-3483,11-1-129,-2-11-645,1-6-258</inkml:trace>
  <inkml:trace contextRef="#ctx0" brushRef="#br0" timeOffset="7155.4093">22831 13254 129,'0'0'3870,"0"0"129,0 0-645,-15-8-516,15 8-387,0 0-516,-1 11-258,1-11-516,-4 12 0,4-12-516,0 13 0,0-13-258,4 12 258,-4-12-258,15 8 0,-7-4-129,5-1 0,2 0 129,3 4-129,0 0 0,4 1-129,1 4-129,1-3 0,-1 0 129,2 2-129,-1-2-129,-4-1 258,-2-2-129,-1-3 0,-4-3 0,-3 0 0,-2 0 0,-8 0 0,14 0 0,-14 0 0,15-3 0,-15 3 0,13-1 0,-4 1 0,-1 0 0,-8 0 0,14-1 0,-14 1 0,7-5 0,-7 5 129,0 0-129,5-12 0,-5 12 0,0 0 0,0-16 0,0 16 129,0 0-129,0-13 0,0 13 129,0 0-129,0 0 129,0-14 0,0 14 0,-5-14 0,3-1 0,0-5 0,-3-6 129,0-7 129,2-8-129,-3-3 129,1-5-129,-1 3 0,0-1 0,-2 3 0,3 7-258,0 3 129,2 12-129,0 3-129,3 4 0,0 3-258,0 12-645,0 0-3096,0 0-1419,5 8-258,0 9-516</inkml:trace>
  <inkml:trace contextRef="#ctx0" brushRef="#br0" timeOffset="11797.6748">22926 13728 3354,'13'-14'4386,"-5"13"-387,-6-11-903,8 12-516,-10-9-516,6 9-645,-6 0-129,0 0-387,0 0-387,0 0 129,0 0-129,0 0-129,0 0-129,0 0 0,0 0-129,0 0 0,1 12 0,-1-12 0,-12 21 0,1-8-129,-2 1 129,-5 6-129,-2-3-129,-4 2 129,-1-2-129,0 0 0,-2-1 129,0 0-129,3-3 0,3 0 258,4-1-129,3-2 0,5 0 0,9-10 0,-3 19-129,4-7 129,9 0 0,2-1 0,3 1 0,3 3 129,0-1-129,6 2 129,0-2 129,-1 2-129,0 1 129,-1 1 0,-2-1 0,-1-3 0,-4 1 0,-3 1-258,-1-2 129,-3-1-129,0-2 129,-8-11-258,12 17 129,-12-17-258,7 23-1806,-7-23-3096,-6 12-387,-4-5-258,-3-2-774</inkml:trace>
  <inkml:trace contextRef="#ctx0" brushRef="#br0" timeOffset="15929.9112">23804 14131 5289,'-24'-1'5160,"10"5"-129,2 13-1677,-3-6-1806,15 10-516,-4-7-516,9 3-258,3-5-129,5-9-129,5-3 129,1-3 0,-3-14 129,2 3 0,-3-6 0,-8 4 0,-3 1 0,-4 15 0,-8-10 0,-3 10 129,-5 8-129,2 5-129,3 4 129,5 2-258,5-2-129,1-17-2967,9 16-1806,0-16-645,5-3-516,-6-11 388</inkml:trace>
  <inkml:trace contextRef="#ctx0" brushRef="#br0" timeOffset="16955.9698">21754 13573 645,'0'0'4644,"-5"-4"387,5 4-645,0 0-1161,-11-11-1032,11 11-387,0 0-516,0 0-258,-11 0-258,11 0-129,-9 13-387,5-1 0,1 2-129,0 1 0,3-1-129,0-1 0,8-6 0,3-5 0,2-2 0,1-7 129,1-5-129,-2-2 0,-1-3 129,-5-1-129,-3 1 129,-4 3-129,-4 2 129,-5 4 0,-5 4-129,-3 4 0,0 5 0,2 9 0,-1 6 0,4 8 0,5-1 0,6 0 0,2-6-129,9-2 129,5-9 129,6-5-129,-2-5 0,3-14 0,-2 0 0,-2-6 129,-4 3 0,-4-2 0,-7 5 0,-3 14 0,-7-16-129,-7 16 129,-2 1 0,-3 11-129,0 5 0,5 6 0,4 0-129,3 1 129,7-3-129,0-3 129,11-7 0,2-5 0,1-5-129,0-5 129,-1-3 0,-5-10 0,-4 2 129,-2 0-129,-2-2 0,-10 0 129,-2 3-129,-5 5-129,0 6 0,-2 3-387,8 17-2709,-6-2-1935,7 14-387,3 2-387,4 2-516</inkml:trace>
  <inkml:trace contextRef="#ctx0" brushRef="#br0" timeOffset="25947.4841">21908 13067 3870,'-31'1'4773,"22"3"0,-3-4-903,8 15-1419,-7-15-774,11 0-387,0 0-387,0 9-129,0-9 129,15 0-258,-3-4 0,8-1-129,3-7 0,4 0-129,3-5 0,3 1 0,1-3-129,2-2 0,-5 4-129,-3 1 0,-4 3-129,-3 3 129,-6 5-129,-6 5 0,-9 0 0,6 22 129,-6-4-258,-2 8 258,-4 5-129,-1 2 0,-2 4 0,3 0 0,0-4 0,1-1 0,2-2 0,1-4-129,2-3 129,0-5 0,0-4 0,1-1-129,-1-13 0,0 0-258,5 21-903,-5-21-3741,0 0-516,-8 4-387,8-4-516</inkml:trace>
  <inkml:trace contextRef="#ctx0" brushRef="#br0" timeOffset="32267.8456">21950 11910 5289,'0'-12'5160,"0"12"-129,0 0-1290,-17-12-1419,17 12-516,-9 3-774,8 12 0,-6-1-516,4 10 0,0 0-258,1 7 0,-2 2 0,2 5 0,1 1-129,-2 0-129,2-3 0,0-4 129,0-4-129,1-6 0,-2-6-129,2-16 129,0 0 0,0 0 0,4-16 0,-3-8-129,1-3 0,-2-8 0,0-2-129,0-4 129,0 0-129,-2 1 129,2 4 0,0-4-129,2 7 258,0 0-129,0 9 129,0 3 0,1 8 0,-3 13 0,5-15 129,-5 15-129,9 0 258,-9 0-129,19 15 129,-3-5 129,3-2-129,3 1 129,3-4-129,3 5 0,-1-8-258,0-3-1032,1 1-3999,-10 0-129,-4 4-774,-3 6-387</inkml:trace>
  <inkml:trace contextRef="#ctx0" brushRef="#br0" timeOffset="35352.022">21688 11362 4386,'-13'-29'5031,"2"21"-129,-3 1-387,2 7-2322,-7 0-645,9 7-645,-4-2-258,7 12-129,3-4-129,4 3-129,4 1 0,6-5 0,5-5-129,0-2 129,1-5-129,2-7 129,-3-4 0,-3-3-129,-3-4 0,-7 2 0,-3 0-129,-7 7 0,-5 5 0,-4 4 0,-2 5-129,-1 10 129,2 5-129,4 6 129,6 1 0,5-3 0,3-3 0,8-8-129,7-10 258,2-4 0,2-13 0,-1-4 0,-1-6 0,-5-3 0,-6-1 129,-3 4-129,-7 5 0,-8 4-129,-2 7 0,-2 6-129,-1 2 129,2 2 0,3 8 0,12-10 0,-6 19 0,10-8-129,8 1-387,-2-12-3096,9 7-1290,-3-5-516,0 0-516</inkml:trace>
  <inkml:trace contextRef="#ctx0" brushRef="#br0" timeOffset="38668.2117">22357 10928 1161,'-17'-6'4773,"7"6"516,1-1-516,0 4-1419,-5-3-1290,12 9-516,-6-8-387,8-1-387,0 13-258,0-13 0,10 15 129,3-5-387,0-3 258,4 1-258,3-1 129,3 5-129,1-4 129,3 2-258,2-6 0,0 3 0,1 0 0,-3-2 0,-5 2-129,-2-3 129,-6 5-129,-14-9 129,2 27 0,-14-6 0,-11 3-129,-9 8 129,-6 4-129,-5 5 0,0 12-1290,-7-10-3870,6 6-387,-1-3-258,4 0-645</inkml:trace>
  <inkml:trace contextRef="#ctx0" brushRef="#br0" timeOffset="40459.3142">23592 10635 5934,'-12'-23'5160,"-1"21"-387,2 9-774,-9-6-2193,14 19-516,-5-6-387,11 10 0,0-4-387,5 2-129,3-10 0,7-1 0,-1-10 0,4-1-129,-5-2 129,0-9-258,-6-3 129,-1 0-129,-6 2 129,0 12-258,-16-17 129,4 17-129,-2 0 129,2 4-258,2 12 129,3-3 0,4 4 0,3-3 0,6-3 0,4-4 0,2-3 0,4-4 0,-3-4 0,-2-6 0,0-2 0,-7-2 0,-3-1 129,-1 1-129,-5 2 0,-6 6 0,-1 0 129,-1 3-129,3 3 0,0 0 0,10 0 0,-13 10 0,13-10 0,0 0 129,0 14-258,0-14 258,0 0-129,0 0-129,0 0-903,0 0-3870,-7 17-129,-4-6-516,5 10-516</inkml:trace>
  <inkml:trace contextRef="#ctx0" brushRef="#br0" timeOffset="41238.3587">22826 11548 3354,'-3'-34'5289,"2"17"0,1 6-387,0-12-1806,0 23-1290,0 0-516,5-5-516,-5 5-258,3 16 0,-3 1-129,2 10-129,-2 3-129,1 6 0,1 1-129,0-2 258,1 2-129,-2-3 0,4-3 129,0-6-129,3-6 129,0-6-129,3-9 129,-1-4-258,4-5 129,5-8 0,0-8-129,9 2 0,3-5 0,5 2-129,7 11-1806,-5-9-3225,7 7-387,-4 2-516</inkml:trace>
  <inkml:trace contextRef="#ctx0" brushRef="#br1" timeOffset="68500.918">16503 12696 774,'10'-9'3612,"-10"9"129,3-12-1419,-3 12-258,0 0-258,0 0-516,0 0-258,-7-14-258,7 14-258,0 0-258,0 0 129,-9 0-387,9 0 129,0 0-129,-7 10 0,7-10 129,-6 18-129,3-2 0,1 0 0,1 2 0,1 1 0,-1-2 0,4-1-129,5 0 129,0-5 0,3-1 0,3-8 0,-1 2 0,1-4 0,2 0 0,-4-6 129,3-1-129,-3-3 0,-3-1 0,-9 11 129,13-24-129,-10 13 129,-3-1 0,0 0 0,-4 0 0,-2 0 0,-2 1 0,-1 2 0,-1 1 0,-2 3 129,2-2-129,-2 5 129,-1 0-129,3 2 129,-3 2 0,3 6-129,-1 2 0,2 2 0,1 1 129,1 3-129,3 0-129,3 0 0,1 1 0,4-3 0,3 1 129,4-4-129,0-4 0,2-2 129,1-4 0,2-1-129,-2-6 258,1 0-258,-3-6 129,-1-1 0,-1-4 0,-2 0-129,-5-2 129,0 3 0,-3-2-129,-1 3 129,-5-2-129,-3 5 0,-2 0 0,-2 5 129,-1 4 0,-2 3-129,-1 0 0,3 8 129,0 3 0,2 2-129,1 5 129,2 0-129,3 1 0,1 1 0,5-3 0,0 0 129,5-3-129,4 1 129,5-5 129,3-1-129,0-7 0,4-2 0,2-2 0,0-8 0,0-3 0,-3-3 0,-5-4 0,-3 2 0,-7-5 0,-5 4-129,-10-1 0,-4 2 129,-9 1-129,-3 7 0,-3 3 0,0 5-129,1 3 129,4 10 129,4 7-258,4 7 129,7 4 0,7-2 0,2 0 0,9 0 0,5-6 0,3-6 0,4-3 0,1-8 0,-1-4 0,0-5 0,-2-8 0,-4-3 129,-2-2-129,-6-5 0,-3-3 0,-4 1 0,-8 1 129,-7 3-129,-3 1 0,-3 6-129,-1 4 129,0 9 129,0 1-129,3 15 0,4 4 0,6 8 0,6 2 0,3-2 0,6 2 0,7-2 0,4-7 0,6-6 129,-2-6-129,3-7 129,0-3 0,-3-9 0,-4-5-129,-3-1 129,-9-5 0,-5-1-129,-4-2 0,-9 4 0,-7 1 129,-5 7-258,-3 4 129,1 9 0,1 3 0,2 11 0,7 7 0,6 4 0,7-1-129,4 0 258,10-4-129,6-8-129,4-9 129,6-3 0,-2-8 0,0-6 0,-4-10 129,-3-1-129,-5-1 0,-8 1 0,-7-1 129,-10 7-129,-9 6 0,-1 6 0,-5 5-129,1 2-129,7 22-1161,-6-5-3354,13 11-129,3-2-516,8 6-387</inkml:trace>
  <inkml:trace contextRef="#ctx0" brushRef="#br1" timeOffset="69907.9985">22554 12155 516,'-19'-29'2064,"7"13"0,-1 0-387,-6 1-387,-3 2-258,-8-3-258,-4 3-129,-7 1-387,3 5-258,0 2 0,0 4 0,5 1 0,4 7-129,6 8 129,5 7 0,6 9 0,4 5 0,0 9 0,1 5 0,1 1 0,1 5 258,3 2 129,2 0 0,7-4 129,4 1 0,6-5 129,5-2-129,2-4 129,9-3-258,2-9-129,2-6 129,5-6-387,3-10 129,2-6-258,5-4 258,3-14-129,-3-5 129,0-10 387,0-4 129,-8-9 0,-1 0 129,-14-11 129,-1 2-129,-14-7-129,-4 0-258,-10 0-129,-14 4-129,-12 2-129,-11 8 0,-13 5 0,-9 11-129,-7 11-258,-12 2-2064,4 8-1677,2 7-516,4 0-387</inkml:trace>
  <inkml:trace contextRef="#ctx0" brushRef="#br0" timeOffset="101435.8018">23348 10035 1161,'-9'-15'2838,"9"15"-129,-19-9-774,19 9 387,-21-14-903,12 9 0,-4-2-774,1 2-258,-3 0-129,-3 1-258,-3 1-258,-8 2 129,1 1 0,-8 0 129,-4 0 0,-1 1 129,-4 5 258,0-1-258,-3-4 129,5 4-129,-4 0 0,2 2 0,0-2 0,-2 1-129,4 0-129,-2 0 129,-1 5 0,0-2 0,4 0 0,-3 2 0,-2 3-129,3 2 129,-2 5 0,0 3 0,-2 0 0,-3 2 0,2 2 258,0-2-129,2-2-129,2 2 129,3-4 129,2 2-258,5-1 0,4 1 129,0 2-258,2 1 129,0 6-258,1 0 258,1 2-129,-1 5 129,1-2-258,-2 1 258,4 0-129,-3-1 0,3-3 129,0 2-129,1-4 387,3-3-258,1 6 258,4 1-258,0 1 129,3 3-129,1 2 129,-1 4-129,0 4 0,-1 5-129,-1 5 129,-5 2 0,3 4 0,-1 6 129,-2 0 258,3 3 0,0-3 129,5 7-129,-1-5 129,6 2 0,0 1-129,3 4 0,1-2-387,1-4-129,2 5 129,0-2 0,0 0-129,5-5 0,0-1 0,2 2 129,1 3-129,-1 2 258,4 2-129,1-1 0,-1 7 0,1 2-129,1-3 129,3 2 0,0-1-129,2-1 0,3-2 129,-1 1-129,0-6 129,2 0 129,-1 0-129,3-3-129,0-4 258,1-2-129,1-4 258,6-7-129,2-4 0,8-5 0,0-5 0,7-5 129,2-2-129,5-6-129,1 1 0,1 0 129,-2-3-258,-1 3 129,-3-3 0,-1 0 0,-3-3 258,1 4-258,0-4 129,0-3-129,4 1 0,3-4 0,2-3 129,0-3-258,4 0 129,-3-2 0,-2-3 0,0-2 129,-2-2-129,-2-2 0,3 0 129,1 0-129,-2-4-129,0 0 129,0 0-129,-3 0 0,6 0 258,-6 1-129,-2 2 0,-3-4 0,-2 0 129,1 0-129,3-8 0,2-5 0,-2-4-258,3-5 129,4-6-129,0-5 129,3-3-129,0-4 129,-3-4 129,3-3 129,-7-3-129,3-1 0,-6-2 258,1-5-258,-7 1 258,3-7-258,-10-4 0,0 0 0,-5-4-129,-3-10 129,-2-3 129,4-4 129,-8-4-129,2 4 129,-4-5 129,1-3-129,-9 2 0,7-1 258,-8-1-387,-7 1 0,2-4 0,-5-4-129,-1 0 0,0-5 0,0-2 0,2-4-129,-5-3 129,3 0 0,1-1 0,-6-2 0,0 3 0,-3-3 129,-4 0-258,-5-1 0,5 1 0,-9 3 129,9 2-129,-3 0-129,0 0 129,-1 5 0,-4 1 258,-1 4 0,-9 5 129,-8 3-258,-9 4 129,-8 6-258,-3 3-129,-13 9 129,3 3 0,-17 5 129,1 6-129,-5 12 0,-4 5 0,-7 9-129,-4 20-1419,-10 10-2838,-13 10-258,-7 29-645</inkml:trace>
  <inkml:trace contextRef="#ctx0" brushRef="#br0" timeOffset="121024.9222">16393 9740 1806,'76'-118'5031,"-51"77"-516,-16 19-129,-9 22-2451,-18 8-645,-18 30-774,-9 22-129,-15 12-387,-8 10 0,-8 13 0,-1 5 0,3 0-258,2-12-1290,10-3-2451,9-11-516,11-13-129,9-10-129</inkml:trace>
  <inkml:trace contextRef="#ctx0" brushRef="#br0" timeOffset="121263.9359">15738 10207 1677,'12'-52'4773,"-12"52"258,0 10-387,-6 13-1677,-1 23-1548,-10 7-645,5 10-129,-2 6-387,2 1 0,6-12 0,6-8 0,2-16 0,16-10 0,7-16 0,11-8-258,12-8-3096,8-13-1419,3-12-645,2-3-645</inkml:trace>
  <inkml:trace contextRef="#ctx0" brushRef="#br0" timeOffset="124996.1494">23547 8712 2451,'27'-121'5160,"-19"80"-258,-5 16-129,-3 25-2322,-14 6-645,7 37-645,-10 6-258,3 23-387,0 6 129,4 12-258,0 3-387,5-3-258,5 4-1419,-5-14-2838,3-7-387,-1-16-258,-2-10-258</inkml:trace>
  <inkml:trace contextRef="#ctx0" brushRef="#br0" timeOffset="125227.1626">23342 9316 4386,'-8'-23'5160,"8"23"-258,1 9-1419,0 11-1161,14 23-645,-3-2-387,8 10-258,-1-2-258,3-5-258,2-11 0,2-12 0,2-18-129,1-5-129,-6-22-258,5-13 129,-5-6-387,-5-18-2580,0 10-2193,-6-5-387,-7 6-774,-5 7-258</inkml:trace>
  <inkml:trace contextRef="#ctx0" brushRef="#br0" timeOffset="125928.2027">22505 6004 5676,'-3'-98'5160,"2"78"-387,1 20-258,-6 12-3225,7 33-129,1 9-516,0 16 129,-1 4-129,1 0-129,-2-9-258,5-7 0,3-12 0,3-8 0,2-18-129,5-13-129,1-9 129,3-15-129,2-7-129,0-3 129,-3-2-129,-5 3 129,-2 6-258,-3 11 258,-11 9 0,6 12 0,-6 15 129,0 5-129,0 8 0,0-4-516,9 6-387,-4-19-3354,11-1-516,3-16-387,3-6-258</inkml:trace>
  <inkml:trace contextRef="#ctx0" brushRef="#br0" timeOffset="126219.2193">22920 6336 4257,'3'-35'5160,"-17"29"-258,-3 6-129,-9 3-1935,4 21-1419,-3-5-387,8 10-387,3-6-129,10-3-258,5-5 129,13-9-129,8-6-258,2-4 129,2-9-258,-2-4 258,-3 1-258,-2 2 258,-6 1-258,-3 8 129,-10 5 0,13 1 0,-8 13 129,3 3-129,4-1 129,3 0-258,4-2-129,-1-7-645,11 3-3096,-9-10-645,-1-1-774,-5-13-258</inkml:trace>
  <inkml:trace contextRef="#ctx0" brushRef="#br0" timeOffset="126536.2375">23123 5893 5031,'0'-48'5676,"1"55"-516,3 27-258,-4 5-2322,7 24-1290,-7-1-774,6 11 0,0-5-129,0-7-129,1-9-129,0-9-129,0-13 0,0-11-258,-7-19 129,9 3-129,-8-16-258,-1-20 129,-5-6-129,0-5 387,1-3-129,3 6 387,1 0 129,5 9 129,9 7 129,8 17-129,8 8-129,10 3-645,6 13-4128,-5 5-387,-3 9-516,-5 3-516</inkml:trace>
  <inkml:trace contextRef="#ctx0" brushRef="#br0" timeOffset="126987.2633">22113 7204 5805,'-12'-14'5418,"-1"14"-516,10 14-129,3 35-3096,-2-5-645,4 15 0,1 0-516,5 9 0,-1-3-258,4-5 129,1-7-258,3-7 0,5-15 0,4-11-129,4-9 0,-1-9-129,2-2-258,-4-14-903,0 4-3483,-7-6-129,-6 3-258,-10 1-645</inkml:trace>
  <inkml:trace contextRef="#ctx0" brushRef="#br0" timeOffset="127152.2727">22079 7615 8514,'23'-1'5289,"9"-9"-258,4-4-645,5 3-3999,3 2-3612,-7-4-1161,-8 4-387,-9-3-645</inkml:trace>
  <inkml:trace contextRef="#ctx0" brushRef="#br0" timeOffset="127332.283">22087 7203 9159,'23'-22'5289,"7"8"-258,8 4-516,-3 2-3870,5-2-2967,-1 10-2193,-9 3-387,-8 13-516,-5 4-258</inkml:trace>
  <inkml:trace contextRef="#ctx0" brushRef="#br0" timeOffset="127633.3002">22419 7475 6708,'1'32'5289,"-1"-6"-258,3 8-129,-3-5-3096,12 12-516,-2-13-387,9 3-129,1-16-258,6-8 0,2-12-129,2-17-129,-2-12 0,0-4 0,-5-7-129,-6-1-129,-4 6-387,-11-6-2064,-1 24-2709,-4 4-129,3 18-516,-10 1-645</inkml:trace>
  <inkml:trace contextRef="#ctx0" brushRef="#br0" timeOffset="128555.353">22779 7677 9030,'13'-54'5289,"-4"17"-258,-2-13-258,6 2-3354,-7-16-774,2-7-258,-3-3-129,-1 2-258,-1 11 0,-3 8-129,-2 17 0,-6 21 0,1 19 0,-2 34 129,-1 17 129,4 20-258,4 5 387,4 4 0,8-4 0,6-11-129,7-14 0,5-18 0,6-13-129,0-20-129,-1-4-129,-7-12-258,-2-2-129,-12-8 0,-7 9 0,-5 0-129,0 13 387,-20-3 129,7 5 387,2 9 129,2-2 387,9 5 129,0-14-129,17 5 0,3-8 0,7-13-258,0-9 0,3-6 0,-8-3-129,-1-3-129,-8 1 0,-7 3-129,-6 6 129,-3 8-129,-7 9 0,-1 10 0,0 8-129,2 16 129,2 7 0,7 9 0,0 1 0,8 2-129,5-3 129,4-5 0,2-6-129,2-11 129,1-6-129,-1-9 129,0-3 0,-2-3-129,-4-5 129,-1 0 0,-3-1 0,-2 1-129,-9 8 129,9-12 0,-9 12 0,0 0 0,0 0 0,0 0-129,4-14 129,-4 14 0,0-20 0,-4 3 0,1-7 129,-2-4-129,0-4 0,0-5 129,3-1 0,1-1-129,1 7 0,6 7 0,9 14-774,-9-6-3225,14 17-903,-2 0-645,6 7-258</inkml:trace>
  <inkml:trace contextRef="#ctx0" brushRef="#br0" timeOffset="129007.3788">23527 6958 7353,'17'-9'4902,"-7"34"129,0 16-645,1 19-2967,-3 3-645,5 11-387,-4 0 0,-2 0-129,0-10-129,1-10-516,7 1-2967,-9-13-1290,2-9-516,-5-13 0,2-10-258</inkml:trace>
  <inkml:trace contextRef="#ctx0" brushRef="#br0" timeOffset="129351.3985">23602 7533 4644,'-27'-55'5418,"23"27"-129,4-1-387,14 16-1806,-1-18-1290,17 11-774,0-2-258,11 3-258,-8 2-129,2 7-129,-7 6-129,-7 4 0,-6 14-129,-7 9 0,-7 8 0,-1 8 0,0 1 0,0 3 0,5-5 0,6-8 0,9-12-129,4-12 129,4-8-129,2-18 129,0-9 0,-5-6-129,-5-4 258,-5-1-129,-12 1 129,-3 1-129,-14 7 0,-10 5-129,-4 8 0,-4 4-516,12 14-2580,-6 3-1806,11 14-645,5-1-129,10 9-258</inkml:trace>
  <inkml:trace contextRef="#ctx0" brushRef="#br0" timeOffset="129615.4136">24097 7356 4257,'22'21'5805,"-16"-6"-645,7 6-129,3-14-1548,8 15-2193,5-18-516,4-1 129,1-7-387,2-6-129,0-11 129,-9-7-258,-8-4 0,-13 0 0,-6-1-258,-12 1-129,-7 9-258,-7-4-645,6 15-3999,-2 0-129,4 11-645,9 1 0</inkml:trace>
  <inkml:trace contextRef="#ctx0" brushRef="#br0" timeOffset="129931.4317">24481 7260 7611,'21'10'5805,"18"22"-129,-39-32-516,0 0-2709,35 58-1419,-35-58-387,15 36-387,-15-36 258,0 0-387,0 0 129,0 0-258,0-11 0,0 11 129,-3-78-129,6 21 387,16-8-516,-15-6 258,18-3-258,10 9 258,6 19-387,3 5-3354,3 26-1935,-1 11-387,-43 4-387,75 31-516</inkml:trace>
  <inkml:trace contextRef="#ctx0" brushRef="#br0" timeOffset="148707.5056">15966 10242 3096,'-46'25'4128,"27"-21"-1419,4 10-387,-2-12-387,17-2-387,-18 10-129,18-10-387,0 0 129,0 14-258,0-14-129,12 0 129,-6-17-129,14-4-129,1-15 0,14-5-258,8-18 258,10-6-258,8-13-129,7-6-129,7-4 129,3 2 0,-1-4-129,-3 5-129,-9 10 0,-8 12 0,-11 15-387,-13 14-516,-6 25-3741,-27 9-258,0 18-387,-14 13-258</inkml:trace>
  <inkml:trace contextRef="#ctx0" brushRef="#br0" timeOffset="149263.5374">15744 10118 4902,'10'-83'5160,"-6"48"-516,-2 3-1161,5 17-1161,-9-1-645,2 16-774,-8 9-387,1 16 0,-5 12-387,1 10 0,-3 9 258,1 5-387,1 4 129,3 5 0,2-6 0,0 0-129,5-4 129,2-9 0,1-7-129,7-5 129,2-13 0,5-5 0,5-10 0,5-9 129,5-8 0,8-11 0,5-10 0,4-1-129,4-1-129,-2-5-645,5 10-4257,-13 7 0,-6 10-774,-7 4-387</inkml:trace>
  <inkml:trace contextRef="#ctx0" brushRef="#br0" timeOffset="176551.0982">23520 8611 4386,'6'-69'5031,"-5"42"-387,1-7-1419,0 16-903,-4-6-645,2 24-387,0 0-387,-10 12-129,0 18-129,5 14-258,-4 14 0,2 12-258,0 16 129,1 8-129,2 2 129,1-1-258,1-5 0,0-7 0,1-12 129,1-8-129,-2-15-129,-3-20-903,5-3-3741,-7-10-129,7-15-516,-12 13-129</inkml:trace>
  <inkml:trace contextRef="#ctx0" brushRef="#br0" timeOffset="177019.1249">23194 9363 5031,'-7'-15'5418,"5"-6"-129,2 21-387,0 0-2580,17 2-1032,-10 12-387,10 11-387,-3 1 0,0 8-129,1 5-129,1 0-129,1 2 129,-2-3-258,0-4 129,1-3 0,5-7 0,-3-6 0,0-9 0,-1-9 129,0-7-129,-1-14 129,3-11-129,-1-12 0,1-6-258,2-5 129,1-2-129,-1 4-387,11 11-3741,-14 6-1032,-7 13-387,-11 23-1161</inkml:trace>
  <inkml:trace contextRef="#ctx0" brushRef="#br0" timeOffset="197556.2996">11410 13143 1161,'-18'-27'3999,"18"27"0,-7-22 0,7 22-2709,7-7-258,3 4 0,10 8-258,-4 5 129,11 12 129,-5 0-387,10 14 0,3 2-129,9 10-258,10 3-129,16 9 0,13 4-129,12 7 0,15 5 0,14 6 129,11 0-129,6 6 258,10-1 0,2 5-129,2 2 0,4 2 129,-4 0 0,-4 7-129,-2-3 129,-5 5 0,-10-2-129,-9 3 129,-8-6-258,-7-1 0,-10-6 129,-11-5-129,-8-7-258,-9-12 258,-10-5-516,-8-21-387,-5-6-3741,-11-13-258,-13-13-387,-9-8-516</inkml:trace>
  <inkml:trace contextRef="#ctx0" brushRef="#br0" timeOffset="198159.3341">11032 13537 903,'36'3'4644,"-7"9"129,0 4-258,7-1-2451,20 21-387,3-2-516,19 15-129,5 3-387,19 12 129,10 3-387,6 10-258,5 7 129,9 4-258,6 7 129,4 6-129,1 1 129,1 5 0,-1-2 129,1 0 0,-5-3 0,-5 0 258,-10-9-258,-4-6-129,-11-7-258,-18-10-4386,-13-8-387,-20-7-516,-32-15-516</inkml:trace>
  <inkml:trace contextRef="#ctx0" brushRef="#br0" timeOffset="211228.0816">24332 8507 903,'11'19'4902,"-11"7"0,-15 12-387,-7 18-2451,-5 5-645,-2 20-903,-9 7-258,-3 11-129,3 1-258,-2 1 129,5-3-258,1-16-903,13-12-3096,-1-10-258,7-20-129,7-5 1</inkml:trace>
  <inkml:trace contextRef="#ctx0" brushRef="#br0" timeOffset="211610.1034">23827 9295 1935,'-3'-34'5289,"3"34"-387,0 0-129,10 2-2322,-10-2-903,5 32-387,-5-8-387,1 10-258,-1-2 0,-2 7-258,-6 2 258,2 4-387,-2 1 129,1 1-129,4-4 0,3-2-129,0-5-129,7-3 129,6-15 0,8-8 0,2-10-129,5-10 129,4-14 0,1-10 0,6-5 258,-1-6-129,1-4-129,4 1 258,-2 6-258,-3 9 0,1 24-2322,-6 1-2322,-15 8-903,-11 9-129,-7 6-387</inkml:trace>
  <inkml:trace contextRef="#ctx0" brushRef="#br0" timeOffset="224466.8388">15791 11718 5160,'3'-13'4902,"-3"13"-516,0 0-903,-9-12-1677,9 12-387,0 0-258,0 0-258,-14 0-129,13 10 0,1-10-129,-11 23-258,4-6 129,3 5-258,1 0 0,3 0 0,4-1-129,7-5 129,4-9-129,4-2 0,4-5-129,3-12 129,-3-6 0,0-3 129,-9-3-129,-3-2 0,-6 2 0,-5-1 129,-13 2-258,-4 7 258,-6 8-129,-3 2-129,1 6 129,-1 7-129,5 10 129,5 4-129,4 4 129,9 4-129,3-4 0,8-1 0,6-4 129,2-3-129,3-10 0,0-5 129,-1-2-129,-4-12 129,-1-6-129,-5-1 0,-5-6 0,-3 4 0,-7 4 0,-8 1 0,-3 8 0,-2 5 0,-2 3 129,4 15-129,4 2 129,4 4-129,10 1 129,3-2-129,12-6 0,4-4 0,7-9 0,1-2 0,-2-9-129,-4-7 258,-6-2-129,-8 1 0,-7 4-129,-4 5 258,-15 2-129,-6 6 0,-2 1 129,-2 5-129,2 6-129,3-7-1290,16 14-3612,-2-5-129,7 2-645,3-1-516</inkml:trace>
  <inkml:trace contextRef="#ctx0" brushRef="#br0" timeOffset="229431.1227">15124 10897 5547,'-10'-44'5160,"5"27"-258,-1 5-258,6 12-2451,0 0-903,-8-5-258,8 5-258,-6 12-258,5 3-258,1 7 129,0 3 0,0 5-129,0 0 129,3 6-258,0-1 129,2 1-258,-4-3 258,3-4-129,0-8-258,-2 0 258,1-7-129,-2-3 0,-1-11 129,0 0-258,0 0 129,-5-13 0,-2-7 0,-1-4 0,-2-3 0,-1-9 0,0-3-129,-3 2 129,4-1-129,-1 1 129,3 4-258,2-1 387,3 5-258,3 6 129,0 5 129,10 7 129,4 5 0,4 1-129,2 5 129,7 5-129,-2 2 129,6 5 0,-2 1-258,-1-2 129,-2 0 0,-4-3-129,-1 0-129,-6-6-129,-1 5-1419,-14-7-3483,14-16-258,-12-1-645,3-10-258</inkml:trace>
  <inkml:trace contextRef="#ctx0" brushRef="#br0" timeOffset="230483.1829">14427 10288 5547,'0'-21'5160,"-3"7"-129,3 14-1419,-14-23-903,14 23-903,-16-6-258,16 6-645,-15 10-258,11 0-258,1 2-129,3-1 0,0-11-258,18 9 129,-2-9-129,1-8-129,1-4 129,-4-2-129,-3-3 129,-2 4 0,-9 13-129,4-15 258,-4 15-129,-4 10 129,-1 5 0,1 5 0,4 3 0,0-7 0,10-3 0,1-7-129,5-7-129,1-15 258,-1-9-129,-3-6 0,-7-6 0,-3 3 129,-6 2 0,-10 9-129,-6 8 0,-3 12 0,0 10-645,-6 4-2838,15 15-1806,-1 8-258,10 8-516,4 4-258</inkml:trace>
  <inkml:trace contextRef="#ctx0" brushRef="#br0" timeOffset="231166.222">14419 11210 6708,'-23'-65'5289,"13"36"-129,-1-2-258,4 13-2967,-3-9-387,10 14-645,-3 0-258,3 13-129,0 0-129,8 4 0,-2 18-129,3 3 0,0 7-129,2 0 0,-1 4-129,0-1 129,1 1 0,-1-4-129,1-7 0,-1-4 0,-1-5 129,-9-16-129,12 5 129,-12-5-129,8-22 129,-6-2 0,1-5 0,0 0 0,1-8 0,2 6-129,0 1 129,2 2-258,2 19-1161,-9-4-3741,8 13-258,-9 0-516,10 16-387</inkml:trace>
  <inkml:trace contextRef="#ctx0" brushRef="#br0" timeOffset="231868.2621">14487 12315 7611,'-13'11'5160,"8"0"-387,2 0-129,3-11-2967,5 18-516,3-18-387,9 0-129,-3-18-258,3 2 129,-3-8-129,0 4 0,-7-2 0,-6 10-129,-1 12 0,-6-10-129,-6 13 0,0 9-129,2 2 0,2 1 129,3-1-258,5-14 258,0 13-129,0-13 0,11-8 0,-3-6 0,0 4-516,-8-13-3225,5 10-1419,-5 2-258,0 11-258</inkml:trace>
  <inkml:trace contextRef="#ctx0" brushRef="#br0" timeOffset="232462.2961">14987 11926 10449,'-9'-8'5547,"9"8"-387,0 0 0,14 0-3612,-3 5-516,13 10-258,-1-5-258,8 4-129,-2-5-258,5 0 129,-2-3-129,-1-2 0,0-4-129,-6 0 0,-2-1 0,-4-4 0,-6 1 0,-5 0 0,-8 4 129,0 0-129,-7 10 0,-7 9 129,-10 6-129,0 9 0,-3 7-129,-3-3-1548,10 16-3354,-8 9-645,2 14-387,-3 17-387</inkml:trace>
  <inkml:trace contextRef="#ctx0" brushRef="#br0" timeOffset="236863.5478">14455 9426 1548,'-12'-17'3612,"12"17"-387,-15-10-516,1 3-516,6 9-258,-8-2-645,6 13-387,-3-9-129,1 11-258,1-9-129,1 5-258,0-1 129,3 2-129,-3-1 0,5 2 0,-5 4 0,4 3-129,-3 5 258,1 8-129,-3 2 0,1 6 0,-1-2-129,-2 5 129,3-3-129,-1-2 0,0-3 0,0-5 129,0 0-129,-2-3 0,1 1 0,1 1 0,-3 9 258,2 0 0,0 2-129,0 4 258,0-2-258,5 1 129,0-3 0,2-1-129,2-6-129,1-2 0,-1 3 0,3 2 129,-3 3-129,0 5 0,-1-2 0,1 4 0,1-6 0,-1 1 0,3-5 0,0-5 0,0-1-129,0-2 258,3 3 129,-1 5-129,-2 4 129,2 5-129,-2 4 258,4 4-258,-2-1 129,3-1 0,0-2-258,5-3 129,0-2-129,1-2 0,1-2 0,-2 1 0,-2 3 129,0 4-129,-3 5 129,-1 3-129,-1 2 129,0 0 0,0-2-129,1 0 129,2-7-258,2-4 258,3-6-129,4-3 129,-1-4-129,2 1 0,4 0 129,-1 1-129,0 1 0,3-1-129,-2 4 129,1-1-129,1-4 129,-2 1 0,0-2 0,1-4 0,0-4 129,0 0 129,1-8-129,0-2 0,1-5 0,2 1 0,-1 0 0,3 3-129,0-1 129,3 3-129,-1 1 0,4 0 129,0-1-129,1 2 0,2-1 129,1-7 0,1-2 0,0-4-129,-1-4 129,-2 0 0,1-3 0,0-6 0,-2-7 0,2 4-129,-3-4 129,5 2-129,0 1 0,1-1 0,2 1 129,3-1-129,0-1 0,0-2 0,1-1 129,-3-4-129,-1-5 129,-1-2-258,-4-2 258,2 2 0,-6-5 0,2 3 0,-1 0-129,1-2 129,0-3 0,-2 6 0,-1 0-129,0-6 0,0 0 0,-2-4 0,0-2 0,-3 0 0,-4 2 0,2-5 0,-4-2 0,-4 1-129,0 1 129,-6 4 0,-3-2 0,-1 4 0,-5-7-129,-1 2 129,-4-6 0,-3-4 0,-6-5 129,0-6-258,-4-4 129,-1-6 0,-2-6 0,2 1-129,0 0 0,1 4 129,-4 2 0,0 2 0,-3 0-129,-2-3 129,-2 4 0,-8-1 0,-6-6 0,-1 1 0,-2 0-129,-2 5 0,-2 5 129,-2 5 0,-2 9 0,3 5-129,0 8 129,-2 2 0,3 1 0,0 0 0,0-1 0,2-3 0,-2-2 129,-4-5-258,-1 6 0,-5 2 129,-3 7 0,-3 10-129,-4 10 129,-5 13-129,-2 15 0,-5 14 129,-1 12-387,-4 4-1290,6 21-3096,-15 12-645,-15 19-645,-15 26-129</inkml:trace>
  <inkml:trace contextRef="#ctx0" brushRef="#br2" timeOffset="244638.9926">14494 12320 5031,'12'-47'5289,"-8"25"-387,-1 3-129,-3-5-2064,0 24-774,0 0-645,-10 3-258,1 12-387,1 7-129,1 3-129,4 4-129,3-4 0,0-1-129,8-4-129,4-11 0,3-6 0,3-3 129,-2-8-129,-1-7 129,-4-4-129,-5-2 0,-4 1 129,-2-4-129,-7 4 129,-7 2-129,-3 8 129,-2 6-129,1 6 0,1 12 129,4 8-129,3 5 0,5 3 0,5-1 0,2 0 0,8-10 0,3-8 0,3-10 129,-2-2-129,-1-11 129,-4-7-129,-3-3 129,-6-1 0,0 2-129,-6 2 129,-4 7-129,-2 6 129,-2 6-129,1 5 0,3 10 0,4 2 0,5 3 0,1-2 0,9 0 129,1-8-129,4-7-129,0-3 129,0-11 0,-4-6 129,-4-3-129,-6-3 129,-2-1-129,-7 1 129,-4 6-129,-1 8 0,-6 6-1419,7 14-3225,-9 15-774,-4 19-387,-1 12-516</inkml:trace>
  <inkml:trace contextRef="#ctx0" brushRef="#br2" timeOffset="245523.0431">13572 12372 9417,'24'-35'5289,"-17"23"-129,-3-5-1290,-4 17-1806,0 0-774,0 0-387,0 10-258,0 4-387,-7 5 0,0 3-129,-4 2 0,0 8-129,-4 2 0,-3 0 0,0 2 0,-7 1-129,2-2 129,0-1 0,5 0-129,7-6 258,8-5-129,7-6 129,15-5 0,13-7 0,10-4 129,8 3-129,0 0-129,-2-4-1548,0 13-3483,-14 6-387,-10 12-258,-9 11-645</inkml:trace>
  <inkml:trace contextRef="#ctx0" brushRef="#br2" timeOffset="246395.093">13531 13312 3999,'-11'-41'5418,"3"26"-258,2 3-129,-4-4-1677,10 16-1161,-11-11-1032,11 11-258,0 0-258,0 0-258,0 0 0,0 0-129,7 11 0,2-3 0,0-2-129,1 3 0,-2-3 0,2 3-129,-10-9 129,15 16-129,-6-6 0,0-2-129,4 1 129,2 3 0,3 0 0,4-2 0,3 2 0,1-2 0,1 1 0,-3 2 129,-3-4-129,-4 1 0,-6-2 0,-9 5 129,-8-2-129,-13 6 0,-10 2 0,-6 4 129,-6 0-129,1 1-129,4 5-645,-7-7-2967,17 8-1548,4-5-387,12-5-258,10-3-387</inkml:trace>
  <inkml:trace contextRef="#ctx0" brushRef="#br2" timeOffset="247173.1375">15121 13586 8514,'-6'-15'5676,"-4"-6"-516,10 21-258,0 0-3096,0 0-903,3 8-258,9 10-258,3 1-258,7 3 129,2 2-129,5 4 0,-1-1-129,0 3 258,-2-1-258,-5 1 129,-8 0-129,-5-3 0,-9 4 129,-8-4-129,-12 0 0,-6 3 129,-7-1-129,-1 1-258,4 6-774,-6-7-4128,15 4-129,4-6-516,15-2-645</inkml:trace>
  <inkml:trace contextRef="#ctx0" brushRef="#br2" timeOffset="247730.1694">15405 14480 8385,'-10'-50'5547,"4"38"-387,6 12-387,0 0-3483,-5 29-645,5 3-258,0 13-129,3 3-129,-1 6 129,-2-1-258,0 1 129,-1-7 0,-3-8-129,3-7 258,1-8-129,0-11-129,10-6 129,7-7 0,7-13 0,7-8 0,4-1-129,6 1-387,-8-9-2967,3 15-1548,-5 2-645,-7 7-129,-7 6-774</inkml:trace>
  <inkml:trace contextRef="#ctx0" brushRef="#br2" timeOffset="248466.2115">14663 14545 6966,'-3'-37'5289,"3"37"-129,-15 14-387,8 22-3354,-11 3-774,3 11 0,-3 4-258,3 3-129,0-6 0,0-6-129,6-15 0,3-7-258,3-12 387,3-11-258,0 0 0,0-9 0,0-12-129,3-5 258,-1-6-258,1-8 258,1-4-258,1-4 129,1 0 0,5 2 0,0 7 129,6 10 129,-1 11 0,5 18 129,-1 8 0,4 20 0,-2 2 0,3 11-129,2-4-258,-4-8-903,9-1-4128,-13-14-258,-3-6-516,-5-8-645</inkml:trace>
  <inkml:trace contextRef="#ctx0" brushRef="#br2" timeOffset="249231.2552">14474 12878 7611,'5'-13'5418,"-5"13"-516,-8 5 0,-6 7-3354,5 18-387,-8-3-645,2 6-129,0 0-129,3-3 0,2-2-129,3-7 0,4-4 0,3-17-129,0 0 0,0 0 129,5-9-129,0-19 0,3-3 0,1-5 129,2-5-129,2 4 0,1 1 129,0 11 0,3 9 0,1 15 129,0 1-129,4 9 129,1 11-129,2 6 0,0 0-129,-1-7-387,8 11-2967,-11-14-1935,2-1 0,-7-6-645,-1-8-258</inkml:trace>
  <inkml:trace contextRef="#ctx0" brushRef="#br2" timeOffset="251611.3914">14113 11598 2967,'-10'3'3741,"10"-3"-516,0 14-645,0-14-645,17 24-258,-5-13-387,11 8-258,1-4-258,7 4-258,3 0-129,1 3-129,3 2 0,-1 4-258,-2 2 129,0 4 0,0 0-129,2 2 258,-1-2-129,7-1 0,-1-3 0,8 2 387,3-6-258,9 1 129,-3 0-129,4 4 0,0-3 0,0 9 129,-4-6-258,3 8 129,-6-1-129,2 4-129,1-1 258,1 1-258,0-1 129,4 0-129,-1 0 0,2-1 0,-5 0 129,3 1 0,-4-3 0,2 4 0,-3-1-129,0 2 129,-2 3-129,-3 0 258,1 0-258,0 4 129,-4-1 0,0 3-129,-5 3 0,-3 1 0,-2 2 129,-4 1-129,-1 5 0,-9 4 129,-6 4-258,-4 4 258,-7 2-129,-4 3 0,-7 1 0,0 3 0,-8 0-129,-3-1 129,-2 2-129,-4 2 129,0 0 0,-3 2 0,0-3-129,-1 0 258,-1 2-129,-2-4 0,-1 1 129,0-6-258,-3 3 258,-1-1-129,-4-2 0,-4-5 0,1 0 0,-4 0-129,0-5 129,-4-3-129,1-5 129,-5-2 0,2-7 0,-3 5 0,-5-12 0,-3 2 129,-6-7 0,-2-5-129,-4-6 0,-4-5 0,-1-6 0,-1-7 0,-5-3 0,1-6 0,-4-2-129,-1-1 129,-3 0 129,-1-3-129,-7 1 0,-3-1 0,-1-2 0,-1-3 129,-1 1-129,-2 1 0,-3-5 129,-2-6-129,0-4 129,5-3-129,0-5 0,3-6 0,0-5 129,2-5-129,6-7 0,4-6 258,5-5-258,4-6 129,5-9 0,1-7 0,3-4-129,6-7 258,1-6-258,3-6-129,2-8 129,4-5 0,2-1 0,4-3 0,6-3-129,4-1 129,4 2 129,4 0-129,3 4 129,5 0-129,3 4 0,6 0 258,3-1-258,4-2 0,5 1 129,3 0-129,1 0 0,12 0 129,4 3-129,1 0 0,9 3 0,5 5 129,5 6-129,6 8 129,6 8-129,6 16 0,8 10 129,5 16-129,4 13 0,6 9 0,10 9 0,9 10 0,7 3 129,4 3-129,8-1 0,10 0 0,5-4 129,6-6-129,-2 3-129,2 2 0,3 6-1419,-12-1-2838,0 0-903,-10 2-387,-6-12-516</inkml:trace>
  <inkml:trace contextRef="#ctx0" brushRef="#br2" timeOffset="259990.8706">10679 17170 6966,'-24'6'5805,"24"-6"-516,-10 0-129,15 7-2967,-5-7-774,33-4-516,0-1-387,9 3-129,6-8-129,8-3 0,0-5-129,2-1-387,-2 8-387,-8-7-1032,4 6-3612,-15-7 0,-2 9-516,-8-1-387</inkml:trace>
  <inkml:trace contextRef="#ctx0" brushRef="#br2" timeOffset="260309.8889">11166 16823 8385,'-20'-27'5805,"20"27"-645,0 0-129,0 0-3612,9 0-516,15 6-387,0 5-258,7 8 129,-1-2-258,-1 12 0,-3 3 0,-6 2 129,-9 7-258,-9 2 129,-6-1 0,-10 6-129,-6-7 0,-3-2 129,-1-5 0,-1-7-387,11 7-2451,-5-16-2580,11-7 0,8-11-774,0 0-129</inkml:trace>
  <inkml:trace contextRef="#ctx0" brushRef="#br2" timeOffset="260949.9255">11884 16615 3612,'-13'-18'5676,"9"4"-387,4 14-258,0-28-1935,12 28-1548,1-8-516,12 8-387,-4 0 0,8 5-258,-6 7 129,-2 16-387,-7 7 129,-8 8-258,-9 18 129,-11 10 0,-6 4-129,-3 6 0,0 1-129,5-6 258,9-9 0,9-9 0,13-19-129,11-13 0,7-10-129,2-9 129,5-7 0,-5-10-258,-3 3-129,-9-6-645,2 13-2967,-23 0-1161,10-7-387,-10 7-516</inkml:trace>
  <inkml:trace contextRef="#ctx0" brushRef="#br2" timeOffset="261183.9389">11884 17036 9030,'-22'-40'5676,"22"26"-258,0-13-774,21 23-2967,-3-15-645,13 13-516,3-2-258,1 2-645,8 9-2709,-7-3-2064,0 0-387,-10-2-387,1 6-387</inkml:trace>
  <inkml:trace contextRef="#ctx0" brushRef="#br2" timeOffset="261574.9613">12266 17045 10320,'21'-9'5676,"-9"-7"-516,5 7-129,0-19-4515,3 6-129,-3 2-129,-1-1-129,-5 3 0,-4 6-129,-6 1 129,-1 11-129,-10-11 0,-3 11 0,-3 0 129,-5 1-129,-1 16 0,-4 6 0,3 6-129,5 8 129,4 7 129,6 3-129,8 0-129,5-4 387,14-9-258,7-9 129,4-6-129,2-9 129,1-10 0,-5-14-258,-3 4-645,-12-12-2967,2 7-1419,-8 1-387,-1-1-516</inkml:trace>
  <inkml:trace contextRef="#ctx0" brushRef="#br2" timeOffset="261881.9788">12514 17033 8385,'12'-13'5805,"4"18"-516,-9 6 0,5 10-3870,-7-6-774,6 7-258,-3 2-387,0-6 129,-2-7 0,-6-11 129,8 10-129,-8-10 0,3-5 129,-3-10 0,0-14 129,0-5-258,0-3 0,0-1 0,1-7 0,5 3 0,7 9-516,-5-11-2967,12 22-2193,-2 0-129,6 5-645,2 3-258</inkml:trace>
  <inkml:trace contextRef="#ctx0" brushRef="#br2" timeOffset="262446.0111">12881 16970 5547,'2'17'5547,"-2"-17"-129,0 0-645,0-15-2709,11 1-774,-5-18-516,7 1-129,-2-12-387,3-3 0,-2 0 0,0-3 0,-6-6 0,-4 6-129,-2-4-129,-2 17 258,-7 9-258,-2 13 129,0 14-129,-2 14-129,1 20 129,3 17-129,3 17 129,2 4-129,4 2 0,4-4 0,7-8 129,7-5 0,3-11-258,3-16-129,8 1-2064,-7-23-2451,2-6-387,-3-2-387,-1-5-387</inkml:trace>
  <inkml:trace contextRef="#ctx0" brushRef="#br2" timeOffset="262766.0294">13167 17048 4773,'12'17'5547,"-3"-17"0,8 0-516,-1-24-2709,9 11-903,-9-19-516,1 3-258,-7 3-387,-3 2 0,-7-5-129,-3 3 0,-11 7-129,-3 7 129,-4 8-129,1 8 0,1 14 0,4 5-129,7 18 129,6 4 0,5 1 0,10-1 129,7-7-129,5-6 0,5-11 0,-2-9-129,2-12-129,-7-10-1548,7-3-3483,-9-12 129,1 4-645,-6-9-129</inkml:trace>
  <inkml:trace contextRef="#ctx0" brushRef="#br2" timeOffset="263022.044">13478 16929 5676,'-6'41'5676,"6"-19"-258,6-6-516,10 7-2838,0-23-903,12 0-387,0-12-129,5-5-129,-5-10-129,2-4-129,-11 2 0,-8 0-129,-9-1 0,-7 1 0,-14 1-129,-6 3 0,-4 6 0,-4 8-258,3 4-129,0 1-1290,13 11-3483,1 7-129,10 19-774,5-2 129</inkml:trace>
  <inkml:trace contextRef="#ctx0" brushRef="#br2" timeOffset="263370.0639">13654 16835 4257,'0'-12'5289,"0"12"0,0 26-258,1-1-2838,10 31-903,-8 4-645,8 17 129,-4-3-387,3 7 129,-4-4-387,-1 5 129,-6-11-258,-3-12 258,-7-9-129,-4-9 0,-8-7 0,-5-9 129,-5-19-129,0-16 0,-3-7 0,0-6-258,3-6 387,5-3-387,8-1-258,2-3-1548,16 8-2967,2 4-516,13-6-129,8-1-645</inkml:trace>
  <inkml:trace contextRef="#ctx0" brushRef="#br2" timeOffset="263622.0783">13826 16953 7482,'19'3'5418,"-11"6"-387,9 2-129,-1-9-4128,15 3-258,-4-13 0,3-6 0,-1-6 0,0-6-129,-9-6 0,-7 1 129,-8-3-129,-6 3-129,-12 6-258,-5 5-387,-3 19-1548,-7-11-3225,8 12-387,2-3-129,18 3-774</inkml:trace>
  <inkml:trace contextRef="#ctx0" brushRef="#br2" timeOffset="263896.094">14100 16737 8385,'25'28'5547,"-16"-8"-129,3 3-516,-3-4-3612,2 2-645,0-3-387,-1 2 0,-1-13-129,2-7 129,-1 0-129,2-9 0,0-3 0,-1 2 0,0-3-129,-2 6 0,-9 7 0,9 15 129,-9 4 0,0 3-258,1 12-129,0-7-516,13 11-3483,-6-15-903,8-10-387,2-15-645</inkml:trace>
  <inkml:trace contextRef="#ctx0" brushRef="#br2" timeOffset="264270.1154">14474 16909 11223,'-5'52'5676,"5"-23"-516,0-29-1677,18 26-2838,-4-23-258,6-3 0,0-12-258,-1-15 0,-2 1 0,-4-2 0,-11-7 129,-2-2-258,-9 7 0,-9 0-129,-2 9 129,-1 10-129,3 11 129,2 19 0,12 15-129,4 20 129,8 11 0,8 10 129,7 7-129,3 5 129,-2-7-129,-4-7 129,-7-6-129,-7-16 129,-8 3-129,-15-8 129,-10-12 0,-13-15-129,-5-5-516,-12-14-2838,6 0-1677,-3-14-645,12-15-129,13-9-516</inkml:trace>
  <inkml:trace contextRef="#ctx0" brushRef="#br2" timeOffset="264735.142">15205 16844 6450,'-12'0'5547,"10"15"-645,1 7-258,7 9-3612,1-11-387,10 3-129,-3-12-129,10-9 129,1-14-129,0-9 0,-5-11 129,-2 1 0,-10-1-129,-7 5-129,-5 0 0,-13 8-129,-9 14-129,-4 5-258,-1 3-258,-1 4-645,14 12-3612,-3-11-387,10 8-516,11-16-258</inkml:trace>
  <inkml:trace contextRef="#ctx0" brushRef="#br2" timeOffset="265150.1657">15305 16649 3612,'23'-69'5289,"-17"38"-129,1 17-1548,-7-3-903,2 29-774,-3 5-645,2 29-258,0 9-258,9 17-129,-1-1-129,7 9-258,2-12 0,7-8-129,3-9-129,2-17 0,1-19 129,2-15-129,-4-8 0,1-16 0,-3-1 0,-5-9 0,-1-7 129,-2 3-129,-5 3 0,-3-2 0,-4 4 129,-7 3-258,0 2 258,-7 6-129,-7 6 0,-5 11 0,-2 6 0,0 16 0,2 16 0,6 9 0,5 2 0,8 3 129,8 1-129,8-8 0,9-9-129,6-12 0,4-7-645,-10-20-2838,8 0-1677,-5-14-258,2-2-387</inkml:trace>
  <inkml:trace contextRef="#ctx0" brushRef="#br2" timeOffset="265383.1791">15920 16613 8385,'0'0'5547,"-5"16"-129,11 17-645,5 1-3612,8 6-516,2 6-387,3 7 129,-3-5-258,-5-4 0,-8 2 0,-7-3 0,-7-4 0,-12 0 0,-7-8-258,-10-15-774,9 4-4257,-7-12-129,9-7-387,7-7-516</inkml:trace>
  <inkml:trace contextRef="#ctx0" brushRef="#br2" timeOffset="265930.2104">16803 16906 9159,'-9'-41'5418,"9"16"-129,12 5-387,2-10-4386,14 14-387,3 11-129,5 6 129,-2 6-129,-4 12 129,-3 15-129,-8 7 129,-8 5-129,-11 7 129,-7-4 0,-11-2-129,-11 7 0,-5-10 129,-6-15-129,-5-11 0,-1-14 0,2-14 129,2-23-129,7-16 0,4-22 0,6-11 0,8 1 129,11 0 129,6-1 0,10 12 0,8 13 0,7 12-129,5 14-129,6 9-258,11 18-2451,-7-3-2580,5 8-258,-8 5-645,6 11 0</inkml:trace>
  <inkml:trace contextRef="#ctx0" brushRef="#br2" timeOffset="266494.2426">17179 16833 8385,'10'41'5418,"-2"-21"-258,5 8-516,-8-2-3870,8 5-258,-5-8-258,-3-7-258,-3-5 129,-2-11 0,-6 0 129,-1-13 0,-2-13 129,6-6-129,-2-8 129,5 3-129,4-9 129,9 2-387,1 14 0,3-2-258,7 11-645,-5-2-1806,10 17-2451,-5 0-129,5 16 129,-12-9 2838,8 9 1290,-7-5 516,-4 4 903,1 3 1935,-15-12 3096,7 16-516,-7-16-645,-3 17-2580,-11-8-774,3 16-258,-4-6-258,5 10 0,3-2-129,4 0 129,3-9-258,10-3 0,5-7 0,5-8 0,4-6-129,-2-12 0,-2-5 0,-2-3 0,-6 5 129,-2 4-129,-4 4 129,-6 13 129,2 7-129,-2 20 129,0 6-129,7 11-129,4 2-516,-1-12-2322,12 10-2322,-3-15-258,6-5-387,-5-22-516</inkml:trace>
  <inkml:trace contextRef="#ctx0" brushRef="#br2" timeOffset="266839.2624">17774 16976 7353,'0'28'5547,"4"17"-387,1 9 0,11 17-3225,-7-6-1161,6-2-387,-3-2-258,1-11 129,-3-15-129,-3-14-129,-7-21 129,0 0-129,0 0 0,-8-29 0,-1-13 129,1-14-129,-1-13-129,1-13 0,6-6 0,2-2 0,4 3 129,8 10 0,2 17 0,3 16 129,4 22 129,-1 20 0,-6 12 129,-4 21-129,-10-2 0,-2 11-129,-8 0-258,-5-13-1677,8 2-3612,-6-15 129,13-14-903,0 0-129</inkml:trace>
  <inkml:trace contextRef="#ctx0" brushRef="#br2" timeOffset="267794.317">18106 16445 8256,'4'-72'5934,"-1"57"-516,-3 15-387,1 28-4386,2 10-129,6 17-387,-2 11 129,1 11-258,0 2 0,-3-1 0,0-14 129,-1-6 0,0-12-129,1-10 0,2-23 129,4-13-129,5-14 129,0-19-258,3-7 258,1-7-129,-1 1 0,0 4 0,-4 12 0,-2 14 129,-3 4 0,0 12 0,0 17-129,3 7 129,4-2 0,3-5-129,6-2 129,4-12 0,0-3-129,0-6 0,-4-11 0,-6-12 0,-7 4 0,-10 4 129,-9-4-129,-11 11 0,-11 9 0,-2 5 0,1 13 0,1 18 0,8 7 0,10 4 0,10 11 0,14 0 0,10-9 0,9-11 129,2-13-129,2-12-129,-1-11 129,-2-16 0,-4-13 0,-5-12 0,-4 4 0,-2-3-129,-7-1 129,-3 7 0,-3 12 0,-5 6 0,-1 19 0,0 0 129,-2 19-129,2 10 0,0 9 0,1 3 0,8-7 129,-2-2-129,3-8 129,3-11-258,0-10 129,2-3 129,-3-10-129,1-12 129,1 3-129,0 7 129,-1-5 0,-1 11 0,0 7 0,-1 9 0,2 10-129,0 11-129,5 6-1290,-12-14-2322,9 13-1677,-2-17-258,5-4-645</inkml:trace>
  <inkml:trace contextRef="#ctx0" brushRef="#br2" timeOffset="268027.3303">19148 16658 8514,'24'8'5676,"-11"23"-258,8 25-258,-4 2-4257,5 9-258,-2-6-516,-5-4 129,-10-5-129,-5-9 0,-4-15 0,-13-12-129,-9-14-258,-11-6-2322,1 3-2451,-6-6-645,8 1-258,2-7-258</inkml:trace>
  <inkml:trace contextRef="#ctx0" brushRef="#br2" timeOffset="268499.3573">19940 16716 6321,'0'-10'5805,"0"16"-129,5 18-516,-5-5-2451,4 20-2064,0 2-516,1-2-129,1 6-129,-2-8-258,6-3-645,-9-15-3741,11-3-516,-2-15-258,3-1-516</inkml:trace>
  <inkml:trace contextRef="#ctx0" brushRef="#br2" timeOffset="268627.3646">19989 16503 4773,'0'0'129,"0"0"-129,1 20-1419</inkml:trace>
  <inkml:trace contextRef="#ctx0" brushRef="#br2" timeOffset="268914.381">20130 16740 6063,'17'54'5805,"-6"-20"-645,-6-8-129,12 10-3870,-10-13-387,5 1 0,0-13-387,3-10-129,0-1 0,5-11 0,1-15 0,-2-3 0,0-7 0,1 2-129,-5 0 258,1 21-129,-5 4 129,-2 9 0,0 20-258,4 9 129,4 1-516,2-4-1935,15-2-3354,2-22-258,7-6-774,3-28-129</inkml:trace>
  <inkml:trace contextRef="#ctx0" brushRef="#br2" timeOffset="269587.4195">21233 16387 4128,'0'-66'5805,"4"45"-258,-3 2-516,-1 19-3096,2 19-645,2 14-258,-4 1-645,0 3 0,3 4-645,1-5-258,9 6-3354,-9-18-1419,6-14-129,-10-10-516</inkml:trace>
  <inkml:trace contextRef="#ctx0" brushRef="#br2" timeOffset="269751.4289">21389 16255 6450,'5'-27'5805,"-5"27"-516,11 26-516,-15 4-3225,4 18-645,0 0-903,0-7-2580,5 10-2451,-2-10-258,4 3-774,-4-15 259</inkml:trace>
  <inkml:trace contextRef="#ctx0" brushRef="#br2" timeOffset="269990.4426">21595 16179 7224,'11'0'5676,"-6"30"-387,-5 13-258,2 18-4257,-2 9-387,0 3 0,0-2-129,1 1-258,-1 1 0,2-14-645,10 6-2967,-7-16-1290,4-11-645,-3-18-129</inkml:trace>
  <inkml:trace contextRef="#ctx0" brushRef="#br2" timeOffset="270227.4561">21806 16638 5160,'0'-28'5805,"-11"28"-645,-8 0-129,0 14-3612,-9 3-516,3 8-258,1-1 0,10 0-258,5 2 0,9-6 0,11-8-258,10-7 129,11-5-387,1-3-516,15 6-2451,-11-8-2064,-1 2-387,-11-1-387,-2 8 130</inkml:trace>
  <inkml:trace contextRef="#ctx0" brushRef="#br2" timeOffset="270842.4913">21948 16824 3870,'18'0'5160,"-4"-11"258,7-11-645,-2-19-2967,15 10-516,-5-20-774,0 3 0,-6-17-258,-4 5 0,-7-6-129,-6 7 129,-4 4-258,-8 10 129,-9 15 129,-5 15-129,-3 20 129,0 31 0,0 13 0,3 14-129,5 4 129,5 13-129,10-6-129,3-7 129,10 0-129,8-17 0,4-10 0,6-14 129,1-6-129,-1-11 129,2-9 0,-1-2 0,0-18-129,2-6 129,-5-3 0,-2-5-129,-5-5 0,-4 2 0,-8 4-129,-3-1 129,-7 5-129,-7 5 129,-6 7-129,-2 8 258,-2 9 0,-1 7-129,3 7 129,4 6 0,1 6-129,6 6 129,4-2 0,3-3-129,9-3 0,2-7 0,5-1-129,1-5 129,2-7 0,5-5 0,-2-6 0,-1-3 0,0-3 0,-3 2 0,0 0 0,-5 2 0,-1 4 0,-2 5 129,-6 0-129,-7 0-129,11 15 129,-11-15 0,10 21-258,-10-21 0,11 20-774,-11-20-2709,0 0-1935,13-1 129,-6-7-903</inkml:trace>
  <inkml:trace contextRef="#ctx0" brushRef="#br2" timeOffset="271104.5063">22632 16453 6837,'-18'-42'5547,"15"25"129,-5 0-774,8 17-5031,-1-16-4128,1 3-1032,0 13-387,0 0-516</inkml:trace>
  <inkml:trace contextRef="#ctx0" brushRef="#br2" timeOffset="271734.5423">22799 16624 8901,'-4'6'5547,"1"7"0,3 12-516,0 2-4515,0 6-258,4-9-129,2 3 0,0-5-129,0-10 0,3-6 129,4-6-129,2-15 129,5-6-129,-2 0 129,2-1-129,3-4 0,-2 7 0,-2 6 129,-1 8-129,-3 6 129,-3 13 0,0 8-129,2 1 129,0 1 0,3-2-129,2-10 129,3-4-129,0-8 0,-1-14 0,-1-9 0,-6-1 129,-4-4-129,-7-4 129,-8 6-258,-10 6 129,-6 8 129,-5 9-258,-1 11 129,4 14 0,4 14 0,11 10 0,10 4 129,13 3-258,13-6 129,9-8-129,5-15-258,-2-23-1290,10 1-3612,-15-17-129,-6-7-516,-14-13-387</inkml:trace>
  <inkml:trace contextRef="#ctx0" brushRef="#br2" timeOffset="271922.5531">23519 16315 11223,'17'68'6063,"-8"-32"-1032,0-7-1032,-7 0-9417,7-4 129,-9-25-903,12 14-129</inkml:trace>
  <inkml:trace contextRef="#ctx0" brushRef="#br2" timeOffset="272073.5617">23709 16307 9546,'27'6'6321,"-23"22"-903,3 13-129,-7 13-5418,0-3-4902,3 2-516,-3-10-516,-3-11-645</inkml:trace>
  <inkml:trace contextRef="#ctx0" brushRef="#br2" timeOffset="272822.6046">15570 17652 9804,'-41'5'5547,"32"1"0,9-6-516,11 11-3870,16-6-516,18-4-387,13-9 0,11-1-129,4-2-129,5 4 0,-3-7 0,-8 5-258,-8 10-387,-19-2-2967,-6 8-1419,-18 2-774,-10 4 258,-14-2-774</inkml:trace>
  <inkml:trace contextRef="#ctx0" brushRef="#br2" timeOffset="273027.6163">15912 17815 5676,'-16'58'6063,"11"-7"-645,5-51 0,0 80-2451,1-14-2064,3-4-387,-4-62 387,10 107-774,-10-107-258,18 86-1677,-18-86-3741,15 58-129,-15-58-645,0 0-258</inkml:trace>
  <inkml:trace contextRef="#ctx0" brushRef="#br2" timeOffset="273498.6432">16272 18148 10191,'-45'8'5805,"45"-8"-516,0 0-1419,0 0-3096,-29 59-387,29-59-129,0 0-258,39 62 0,-39-62 0,58 37-258,-58-37 258,63-15 258,-63 15-129,50-36 129,-50 36 0,17-69 0,-21 31 0,4 38 258,-49-25-258,49 25-258,-69 1-129,69-1-903,-56 21-2838,56-21-1677,-32 54-387,32-54-516</inkml:trace>
  <inkml:trace contextRef="#ctx0" brushRef="#br2" timeOffset="273762.6583">16509 18141 5934,'35'15'5805,"-35"-15"-516,0 0-258,19 53-3741,-19-53-774,0 0-258,16 65-129,-16-65 0,0 0 387,52 23-129,-52-23-258,46-16 258,-46 16 129,45-38-129,-45 38 129,30-52-129,-30 52-258,10-57 0,-10 26-258,0 31-2064,-20-36-3354,7 9-258,-3-3 129,2 10-516</inkml:trace>
  <inkml:trace contextRef="#ctx0" brushRef="#br2" timeOffset="274685.7111">16961 18144 6708,'0'0'5676,"11"66"-258,-11-66-516,0 0-4257,23 59-129,-23-59-129,13 62 0,-13-62-129,0 0 129,0 0 0,0 0 0,0 0 129,0 0-129,5-71-129,-5 20-129,3 8-387,-3 43 387,10-81-129,-3 48-129,-7 33-129,0 0 387,29-32-129,-29 32 0,0 0 387,50 42-258,-50-42 129,56 46 0,-56-46 129,66 0-258,-66 0-258,62 4 387,-37-17 0,-4-8-129,-21 21-645,0 0 645,6-40-129,-18 35 0,12 5-387,-45 0 387,45 0 129,-48 57-258,48-57 774,-35 68-645,35-68 0,-6 81 0,6-81 645,25 75-645,-25-75-129,50 16 0,-50-16 129,56 0-258,-56 0-129,53-17-129,-53 17-387,34-53 0,-34 53 0,0 0-129,24-58 129,-16 29 258,-3 0 129,0-5 645,3 10-129,-8 24 774,0 0-258,0 0 387,0 0 0,43 33-258,-43-33 129,17 71-387,-17-71 387,16 80-645,-16-80 258,0 0-258,0 0-129,45 14 129,-45-14 129,0 0 0,55-64 0,-55 64 0,0 0 129,46-33 0,-46 33-258,0 0 129,56 15-387,-56-15 258,62 41-1161,-2-33-2451,1-19-2709,22-50-129,16 18-516</inkml:trace>
  <inkml:trace contextRef="#ctx0" brushRef="#br2" timeOffset="278213.9129">24210 12511 2451,'-29'29'4515,"14"-14"-129,-1 6-903,-7-16-774,12 14-774,-6-21-645,17 2-387,-14-10 0,14-8 0,4-15 0,11-8 0,5-17-387,4-5 0,2-7 0,3 0-129,-3 0 129,-4 10-129,-2 9-258,-5 16 129,-5 26-129,-5 20 129,-5 22 0,0 25 0,0 12-129,0 10-129,5 6 129,4 3-258,-3-8 0,5-11 0,4-10-258,0-12-129,1-11-129,-6-15-258,-1 6-387,-9-28-645,14 29-645,-14-29-258,-7 17 258,-16-17 129,4 17 645,-11-11 645,1 6 1032,-8 0 774,3-10 1161,3 11 258,1-13 258,13 10 0,-1-12-258,18 2-258,0 0-258,11 0-129,8-8-516,11 3 0,7-7-129,3 2-645,6 5-516,-4-11-2967,-9 15-2064,-6 1-129,-6 6-516,-8 5-516</inkml:trace>
  <inkml:trace contextRef="#ctx0" brushRef="#br2" timeOffset="278447.9263">24576 12934 5934,'18'-15'5934,"-18"15"-258,0 0-645,0 0-2193,0 0-1419,0 0-645,0 0-387,0 0-645,0 0-3870,0 0-1032,-4 20-258,2-6-645</inkml:trace>
  <inkml:trace contextRef="#ctx0" brushRef="#br2" timeOffset="279370.9791">16212 10812 4128,'-6'-48'5160,"3"19"-129,2-5-129,2 9-1935,1-11-1290,14 15-516,0 3-258,9 17-258,1 3-129,4 22-129,-3 12-129,-1 7-129,-8 8 0,-7 7 0,-8 1 0,-6-2-129,-11-2 129,-7-8-129,-3-4 129,0-8-129,1-10 129,1-13-129,7-6 0,6-6 0,9 0 0,0-6 0,9 1 0,6-1-129,2 6 129,4 0 129,0 0-129,0 8 0,0 4-129,-1-3-516,5 11-2580,-5-8-1935,3 0-129,-2-6-387,7 2-387</inkml:trace>
  <inkml:trace contextRef="#ctx0" brushRef="#br2" timeOffset="279647.995">16713 11182 10191,'3'10'5418,"-3"-10"-387,0 0-129,0 0-3870,0 0-516,0 0-129,0 0-258,1 10 0,-1-10-129,6 13 0,-6-13 0,11 8 0,-11-8 0,9 0 0,-9 0 129,0 0-129,9-6 0,-9 6 129,0 0-645,0 0-3225,0 0-1161,0 17-516,-4-3-516</inkml:trace>
  <inkml:trace contextRef="#ctx0" brushRef="#br2" timeOffset="280631.0512">16648 14861 5289,'-38'-37'5547,"21"10"-645,8 2-258,-3-6-3354,16 10-258,6-3-129,14 15-258,-1 4 0,6 8-129,-3 13-258,-2 10 129,-7 9-258,-5 9 0,-10-2 0,-4 5-129,-11-2 0,-4-6 0,-1-7 0,-2-3-129,7-11 129,4-4 0,8-3 0,3 0 0,11-1-129,4 5 129,7 6 0,-1 5 0,1 8 0,-4 2 0,-4 4 0,-6 0 129,-9-2 0,-2-1 0,-12-5 0,-7-4 0,-7-9 0,-2-2 0,-4-14 0,-2-3-129,5-15 129,0-9-129,7-5 0,8-3 0,5-1-258,9-8-1290,11 16-3483,2 4-129,12 18-387,2 3-774</inkml:trace>
  <inkml:trace contextRef="#ctx0" brushRef="#br2" timeOffset="280812.0616">17073 15545 10707,'-1'-12'1548,"-2"0"-1548,2-1-129,1 13-5676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5:43:55.279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602 11790 3225,'0'0'4773,"-33"-48"-387,33 48-903,0 0-645,0 0-1032,0 0-258,0 0-645,0 0-258,0 0-129,0 0-258,0 0 129,0 0-258,-48 29 0,48-29-129,-16 55 129,16-55 0,0 60 0,0-60-129,20 51 129,-20-51 0,46 25 129,-46-25 0,69 2 0,-32-5 0,2-14 129,-39 17 0,69-37-129,-69 37 0,46-47-129,-46 47 129,9-51-129,-9 51 0,0 0-129,-30-65 0,30 65 0,-42-34 0,42 34 0,-37-17-129,37 17 129,0 0-129,-50-4 129,50 4 0,0 0 0,-45 26-129,45-26 258,0 0-129,-35 74 0,35-74 0,-4 59 0,4-59 129,11 55 0,-11-55-129,42 39 0,-42-39 129,65 18 0,-27-17 129,9-2-129,-4-9-258,1-10 129,-1-1-129,-6-9 0,-7-1 0,-12 0 0,-18 31 129,3-67 0,-3 67 258,-34-54-129,34 54 129,-77-29-129,26 22 129,4 7-129,0 2-258,0 12 0,8 6 129,39-20 0,-59 55-129,59-55 129,-17 59 0,17-59 129,22 53-129,-22-53 129,71 42-129,-24-32 129,7-6-387,-3-4 129,-1-1 0,-3-12 0,-12-5 0,-10-6-129,-9-2 0,-16 26 258,-12-61 258,12 61 0,-57-57 0,15 39-129,-10 7 0,4 9 0,-6 4 0,9 18-129,8 9 0,37-29-129,-44 73 129,44-73 0,16 70 0,-16-70 129,90 41-258,-26-37-129,0-9 0,1-3-1032,-9-16-3483,-8 3-645,-15 5-387,-20 9-903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5:44:01.119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520 11879 1806,'-46'-14'3483,"46"14"387,0 0-774,0 0-1290,0 0-774,0 0-387,0 0-129,0 0 258,0 0 0,0 0 258,0 0-129,0 0 129,0 0-129,0 0 129,7 50-258,-7-50-129,0 0 0,0 0-129,0 0-129,0 0-129,0 0 0,38 25-129,-38-25 0,0 0 0,0 0 0,0 0-129,0 0 129,38 26-129,-38-26 129,0 0-129,0 0 129,0 0-129,0 0 129,0 0 0,24 55-129,-24-55 0,0 0 129,0 0-129,0 0 129,0 0-129,47 43 0,-47-43 0,0 0 129,39 14-129,-39-14 0,0 0 129,38 14-129,-38-14 0,0 0 129,0 0-129,0 0 0,43 34 0,-43-34 129,0 0-129,36 29 0,-36-29 0,0 0 0,55 39 0,-55-39 0,40 27 0,-40-27 129,40 26-129,-40-26 0,33 33-258,-18-16 0,-1-1 0,3-2 129,0 1-129,-1-3 0,5 0 129,0 1-129,0-4 258,0 0 129,0 2-129,-4-3 129,-2 2-129,0 1 129,-4 0-129,-3 1 0,-2 0 0,2 3 129,-1-2-129,0 1 0,0 0 129,2 0-129,-1-1 129,2 2-129,-3-4 129,3 1-258,-1 0 258,3 0 0,-2 0-258,-1-2 258,3 2-129,-3 1 0,2-2 0,-1 1 0,3-2 129,-2-1-129,0 1 0,4-1 0,-5 0 0,3 3 0,-4-3 0,1 6 129,-1-2-258,1 1 258,-1 3-129,0-1 0,0 1 0,2 0 0,0 0 0,1 0 0,1-2 129,0 3-129,0-2 0,-2 3 0,2-1 0,-1 0 0,0 1 0,2-1-129,0 2 0,0-2-129,3 1 129,3-1 0,0-2 0,3 1 0,0-2 0,1-1 129,3-2 129,0-1-129,0-2 129,1-1-129,-3-1 129,0 0-129,-1 0 0,-2 0 129,-2 0-129,3 0 0,-2 1 129,0-3-129,0 4 129,-1-3-129,2 1 0,-1-3 0,-2-1 129,2 2-258,0-1 129,-3-2-129,-1 1 0,1-2 0,-1 0 0,3 4 129,0-5-129,0 2 258,1-1-129,4 1 129,3-2 0,4 0 0,-1 2-129,2-2 0,1 0 0,-3 0 129,0 0-129,-2 0 0,-1 0 0,0 0 0,-3 1 258,3-1-258,0 4 0,-1-2 0,1 1 129,-2 0-129,-1-1 0,1 1 0,-1-2-129,-1 2 129,-2-1 0,1-2 0,2 1 0,3-1 0,3 0 0,1 0 0,2 0 0,3 0 0,-1 0 0,-2 0 129,0 0-129,-5 0 0,-3 0 0,-3 0 0,2-1 0,-1 0-129,3 0 0,0-2 129,4 2-129,5-4 129,5 3-129,4-1 129,2 1-129,3-1 129,-2 1 0,-1 2 129,-5 0-129,-3-1 0,-4 1 0,-3 0 129,-3 0-129,-1 0 0,1 0-129,2 0 258,2 0-129,3 0 0,3 0 0,0 0 0,2 0 0,0 1 129,-2 1-129,-1 1 0,1-2 129,-3 0-129,-2-1 0,1 0 0,-1 0 0,1-1 0,3-1 0,0-2 0,-3 3 0,1-1 0,-2 0 0,-3 1 0,-5 1 129,-2 0-129,-8 0 0,-3 0 0,-3 0 0,-10 0 129,8-1-129,-8 1 129,0 0-129,0 0 0,0 0 0,0 0 0,0 0 0,-6-11 0,6 11 0,-10-5 0,10 5 0,0 0 0,-10-6 0,10 6 0,0 0 129,0 0-129,0 0 0,0 0 0,0 0 0,0 0 129,0 0-129,-10-8 0,10 8 0,0 0 0,0 0 0,0 0 0,0 0 0,0 0-129,0 0 129,0 0-129,0 0-258,0 0-258,5 20-2967,-12-6-1677,-11 0-387,-14 1-516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5:44:22.103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5856 13225 903,'-14'7'3999,"14"-7"-516,0 0-387,-10 0-645,10 0-516,0 0-387,0 0-258,0 0-129,0 0-258,0 0-258,0 0-129,0 0-129,0 12 0,0-12-129,0 12 0,0-12 0,0 0-129,7 13 129,-7-13-129,11 5 129,-4-1-129,-7-4 258,18 2-258,-9-2 129,2 0-129,0 0 0,1 0 0,0-2 0,2 0 0,1-3-129,1 2 129,-1 0-129,3-1 129,-1 0 0,0 1-129,-1 2 129,-1-1 0,-1 2-129,-2 0 129,0 0-129,1 0 129,-2 3-129,0 2 0,0-1 0,2-1 0,-2-3 129,2 2-129,1-2 0,-4 0 0,4 0 0,-1-2 129,-1 1-129,-1 1 0,1 0 0,-1 0 129,1 0-129,1 0 0,0 0 129,2 1-129,0-1 129,4 0-129,-1 0 129,3-1 0,1-3 0,-2-1-129,2 2 129,2-1 0,-1 2-129,0 1 129,-2 1-129,1 0 0,1 0 129,-4 0-129,4 0 129,-2 1-129,-2 1 0,2 0 0,-2 1 0,-1-1 129,-2 1-129,-1 2 0,-2-1 0,-3-1 0,-1 3 0,1-3 0,0 0 0,1 0 0,0-2 129,3 0-129,0-1 0,0 0 129,0 0-129,0 2 0,0-6 0,-2 3 129,0 2-129,-1-2 0,2-1 0,-1 2 0,-1 0 129,4 0-129,-2 0 0,-1-3 0,1 3 0,0 0 0,-3 0 0,1 0 0,0 0 129,-1 0-129,0 2 0,0-1 0,0 2 129,-1-3-129,0 1 129,2-1-129,-1 0 0,2 0 0,-3 0 0,1 0 0,1-1 129,-1 1-129,0 0 0,0 0 0,0 0-129,1 6 258,0-1-129,3-2 0,2 1 129,3-2-129,3-1 129,0 1-129,1-2 0,2 0-129,2 0 129,0 0 0,-2 0 0,3 0 0,-2 0 0,6 0 0,-2 0 0,2 0 0,-1 0 0,7 2 0,-1-1 0,-1 3 0,0-1 0,0 4 0,-4-2 0,-1 5 0,-1-3 0,-4 3 0,-2 2 0,1-3 0,-1 1-129,-2-2 129,3 0 0,-2-3-129,-1 3 129,2-4 0,-1 0 0,-2 0 0,1 0 0,-1 2-129,-1 1 258,0 3-129,0-3 0,1 4 0,-1-3 0,0 2 0,1 0 0,-2-2 0,-1 1 0,2-2 0,-1-2 0,-5 3 0,2-2 0,-4 2 0,1 0 0,-1 1 129,0 0-129,1-1 0,0 4-129,0-3 129,3 2 129,0 0-129,-1-1-129,3 4 258,-3-4-258,0 2 129,-2 2 0,0 1 0,-2 1-129,-1 1 129,1 1 0,-3 1 0,3 2-129,-1-1 258,0-3-129,2 3 0,1-3 0,1 2 0,-1-2 0,1 0 0,0-1 0,-2 1 0,1-1-129,0 0 129,-3-1 0,2 2 0,0-1 129,0 1-129,1 0 0,1 3 0,-1-3 129,1 5-129,-2 2 0,1 0-129,-2 0 129,-2-1 0,2 2 0,-5-3-129,1 2 129,0-4 0,0-1 0,-1 1 0,2 0 0,-1-2 0,2 2 0,-1-1 0,0 3 0,1 3 0,-2-3 0,0 3 0,-3-1-129,0 5 129,0-1 0,-1-2 0,0 2 0,0-3 0,1 0 0,-2-2 0,2 0-129,1-2 258,-1 1-129,1-3 0,0 1 0,-2 0 129,1 0 0,-1 2 0,1 1-129,-1 1 0,0-2 0,0 2 0,0 0 0,-1 0-129,2 3 129,0-2-129,-2 3 129,1-4 0,2 2-129,-2 2 129,1-2 0,-1 3 0,0 0 0,2-1 0,-2 1-129,0 1 129,-1 3 0,0-2-129,-2 0 129,0-2 129,0 0-129,0 4 0,-3-6 0,0 2 0,2 3 129,-2-6-129,2 1 129,1-2-258,0-4 258,0 5-129,0-1 129,0-1-129,-2-3-129,1 6 129,-2-3 0,-1 2 129,0 1-258,1 0 129,-2 0 0,0-3 129,2-1-129,-2 0 0,0-1-129,2-2 129,-1 1 0,1-7 0,0 4 0,0-2 0,1 0-129,-2 0 129,1-1 0,0 0 0,-4-2 0,2 2 0,-1-1 0,-3 11-129,1 1 129,-2-2 258,0 0-387,-1 1 258,1 1-129,0-3 0,-2 3 0,-1-9 0,0 3 0,-1 1-129,-2 0 258,-1 1-258,-3 0 258,0 2-129,-3 1 129,0 6-129,-3-4 129,2 6-129,-2-4 0,0 8 0,2 1 0,1 1 0,1-7 0,4-3 0,-2 4 0,0-9 0,2 1 0,1-4 129,-4-3 0,1 1-129,-4 3 0,1 2 0,-3-5-129,-1 3 258,-1-3-129,-2 5 0,1 1 0,-1-1 0,-2 0 0,1-3 0,0 8 0,0-6 129,0 6-258,0-3 129,1 3 0,-2-1-129,1 5 129,2 6 129,-1-3-129,-1 9 0,0 6 0,1 10 129,-3-3 0,0-14 258,-2 16-516,1-28 258,-3 26-129,37-58 129,-69 73-129,69-73 129,-64 24-258,64-24-129,-61 38 258,61-38-258,-58 19 258,58-19-129,-52 10 129,52-10-129,-52 44 0,52-44 258,-53 0-129,53 0 258,-58 22-258,58-22 129,-61 4-129,61-4 258,-65-22-129,65 22-516,-63 9 387,63-9 0,-61-30 129,61 30-129,-62 5 129,62-5-258,-60-5 129,60 5 258,-61-27-129,61 27-258,-61 27 129,61-27-129,-62-16 129,62 16 0,-65 4 0,65-4 0,-70 0 0,70 0 258,-70-51 0,70 51-774,-72 0 645,72 0-129,-68-7-129,68 7 129,-65 0 129,65 0-129,-62 18-387,62-18 903,-58-21-516,58 21-129,-56-2 129,56 2-258,-55-29 258,25 5-645,2 9 645,-2-1 0,30 16-129,-59-3 516,32-21-387,0-3 129,-2 20-258,6-5 516,0-13-387,0 20 0,5-31 0,-3-10-129,2 24 0,1 6 129,1-21 0,-2 8 0,3 7 0,0-10-129,2 6 0,-1 5 258,1-3-129,1 0 0,3 13 0,0-8 0,1 1 0,0-7 0,-1 10 0,-2 4-129,1-5 258,1 2-258,-3-8 258,0 12-258,0-5 129,-1 11-129,0-10 258,1-6-129,-1 9-129,2-2 0,-3 3 129,3-8 129,0 5 0,0-6-129,2 6 0,0 2-129,0-3 258,0-3-129,2 4 0,-1 1-129,1-7 129,1 2 0,-2-5 129,2-1-129,-1 2 0,-1 3 0,1-6 0,-2 3 0,0 1 0,2 3 0,-2-3 0,0 4 129,2-5-129,-2-4 0,2 4 0,1-1 129,-2 0-129,1-3-129,1 0 129,-2 0-129,2-1 129,0 6 129,-1-4-258,2-1 129,-3 2-129,4 4 129,-4 0-129,5 1 258,-3 4-387,3-1 387,0-2-129,-2 3 0,2-1 0,-2-4 129,4 2-129,-3-2-129,1-6 129,0-1-129,1 1 129,0-4 0,0 3 129,0 2-258,1 2 129,-1-2 0,-1 9-129,3 1 129,0 0 129,1 3-258,0 11 129,2-19 0,3 7 0,-1 1 0,3-1 0,2 0 0,0 7 0,2 1 0,0-3 129,3 6-129,-4 0 0,2 1 129,0 0-129,-3 0 0,3 0 0,-4-5 0,2 0 0,0-6 0,0-4 0,0-1 0,-2-5 0,-1 5 129,-2-9-129,-2 5 129,-3-3 0,0 3-129,-7-2-129,-2 1 258,-3-5-129,0 1 0,-1 1 0,-2-2-129,2 6 129,3 1 0,0 5-129,6 1 0,4 13 129,-9-10 0,9 10-129,0 0 129,0 0 0,0 0 0,5 3 129,-5-3-129,11 4 0,-11-4 129,17 0-129,-7-1 0,5-10 0,0-1 129,1 0-258,0-5 129,-2 0 0,-2 0-129,-4 0 129,-2 0 0,-5 2 0,-1 3-129,-6-2 129,-3 2-129,-6 3 129,0-3-129,-5 4 0,-3-2 0,-2 6 0,1-2 0,1 5 0,3 0 0,3-1 129,5 2-129,12 0 0,0 0 129,0 0 0,17-10 0,1-4 0,2 0 129,0-4 0,1 1-129,-3-1 0,-1-5 0,-2 4 129,-5-4-129,-4 3 0,-4-1 0,-2 5 0,-1-2 0,-6 2 0,-5 3 0,-1-1 0,-5 5 0,1 2-129,0 4 129,-1-6 0,1 5-129,4 0 0,3-1 129,10 5 0,-6-20 0,7 5 0,8-3 0,2-5 0,5-1 129,3-7-129,-2 0 129,0 2-129,-1-3 129,-3 3-129,-5 6 0,-3-1 0,-4 6 129,-1 3-258,-5 4 129,-4 1 0,-2 3 0,-2 3 0,-1 0 0,0 4-129,3-2 129,0 2-129,2-3 129,9 3 0,-12-8 0,12 8 0,0-21 0,7 9 0,3-9 0,2-5 0,3-4 0,2-3 0,0 0 129,-1-2-129,-2 0 0,-4 5 0,-4 2 129,-5 3-129,-1 8 0,-7 4 0,-4 3 0,-3 4 0,-2 5-129,0-2 129,2 3 0,3 0 0,2-3 0,9 3-129,-3-15 129,7 0 0,8-5 0,2-4 129,4-5-129,2-1 0,-2-5 129,0 5 0,-6 4-129,-2 2 0,-5 4 129,-5 8-129,0 12 0,-11-12 0,0 12-129,1 5 258,-1 0-258,1 0 129,10-5-129,-10 3 129,10-3 0,0 0 0,5-16 0,2 5-129,1-5 129,-1 5 0,-1 0-129,-6 11-258,4-12-1032,0 27-1806,-9-2-2193,-8 13-258,-7 10-645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5:17:40.510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16882 7336 903,'0'11'4386,"0"-11"258,0 0-258,0 0-2064,0 0-516,0 10-516,0-10-258,0 0-129,0 0 129,0 0-258,-9 4-387,9-4 0,-10 6 0,10-6-129,-12 2 0,12-2-129,-12 1 0,12-1 0,-10 0 129,10 0-129,-9 0 129,9 0 0,-10 0-129,10 0 129,-11 0-129,11 0 0,-15 0 0,6 0 0,-4 0 0,-1 0-129,-6 0 129,-1 0-129,-4-1 129,-2 1 0,-3-2-129,-2 2 129,0-1-129,0-2 0,-4 0 129,1 3-129,-2 0 0,-2 0 129,-1 0-129,-2 0 129,-6 0-129,2 7 129,-2-4 0,3-1-129,2 0 129,-1 1-129,4-3 0,2 0 0,0-3 129,1-3-258,0-1 258,-1 6-129,-2-3-129,-1 0 129,-7 4 0,3 0 0,-3 0 0,3 0 129,0 0-129,1 0 0,5-1 0,1-5 0,1 0 0,0-1 0,-1 2 0,0-3 0,-6 3 0,0 2 0,-6 2 129,0 1-129,-1 0 0,5 0 129,-2-2-258,2 2 129,4-1 0,-1-2 129,4 2-258,0 0 129,-3 1 129,-2 0-258,-1 0 129,-1 0 0,-2 2 0,0 4 0,2-2 0,1-2 0,0 0 0,4-1 0,2 2 0,2-3 129,0 0-129,2 0 0,-1 0-129,0 0 129,-1 0 0,-1-3 0,0-1 0,-1 0 0,0-1 0,-1-2 0,2 2 0,-2 0 0,1-2 0,-2 3 0,-2-2 0,2 4-129,-3-3 129,0 1 0,2 0 0,-3-3 0,3 5 0,-3-6-129,0 1 129,-1 1 0,0-4 0,-1 4 129,-3-1-129,-1 2 0,-1-2 0,-3 2 0,0 3 0,-4-2 0,-2 2 0,1-2 0,-4 0-258,3 0 258,0 0-258,-1 2 387,3-4-387,-3 3 258,4-3-258,-8 6 258,2-4 0,-3 4 0,-1 0 0,2 0 0,-1-1 258,2 1-258,2 0 0,4-3 0,-3 2 0,3 0 129,-1-1-129,1 0 0,-3 2-258,0 0 387,0 0 0,2 4 0,3 2 0,-2-2-129,3 4 258,-1-1-258,5-1 258,1 5-258,2-4 0,3-2 0,1 3 0,5-2 0,2 2 0,2-1 0,3-2 0,3 3 0,0-4 0,4 0 0,0-3-129,1 3 258,4-4-129,1 1-129,2 1 129,1-1 129,4-1-258,3 1 258,2-1-129,8 0 0,-11 3 0,11-3 0,0 0 0,0 0 0,0 0 0,0 0 0,0 0 0,-10 0 0,10 0 0,0 0 0,0 0 0,-8 3 0,8-3 0,-9 14-129,2-2 129,-2 3 129,-2 4-258,-5 7 258,-3 2-258,-6 8 129,-3 1 0,-6 4 0,1 6 0,-6-1 0,-2 5 0,-2 2 0,0 4 129,0 0-129,-2-2 129,2 3 0,-2 1-129,4 6 129,-1-2 0,1 1 0,1 1-129,-2 0 0,3 3-129,-6 2 129,5 3 129,-3-2-129,1 0 129,1-2-129,0 2 0,0-1 129,-1 3 0,5-5-129,2-4 0,1 1 0,3-1 0,1-3 0,3-1 0,2 1 0,3-5 0,1 1 129,-3-3-129,2 1 0,1-8 129,-1 1 0,-2-8-129,3-4 0,0 1 0,3-8 0,2-1 129,2-7-129,7-4 129,0-3-129,5 1-129,2-15 129,1 12-258,-1-12-903,18 0-1548,-18-8-2193,0 8-774,-7-16-516,-4 3-516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5:44:34.453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5084 12388 129,'-9'-3'4515,"9"3"0,0 0-129,2-21-1935,12 17-645,-1-12-516,8 7-258,-1-9-258,5 6-129,-4-7 0,0 9-258,-5 0 0,-5 6-129,-11 4 0,0 0-258,-3 0 129,-12 7 0,-7 2-129,-4 1 0,-2-1 0,-2-1 0,2-1 0,3-1 0,5-5 0,7-1-129,13 0 129,0-23 0,10 0 0,9 0 0,7-5 129,4-5-129,1-1 0,-1 4 0,-6-1 129,-4 5-129,-7 6 0,-6 3 0,-8 5 0,-12 5 0,-7 5 0,-7 2 0,-4 0-129,0 3 129,2 1 0,2-2 0,7-2 0,8-4-129,9-9 258,3-8-129,15-4 0,4-6 0,2-5 0,3 0 0,-1 1 0,1 0 129,-8 0-129,-6 5 0,-7 5 0,-3 3 0,-8 6 0,-7 4 0,-4 4 0,-7 3 0,5 3 0,1 0 0,6-2 0,3-3 0,7-7 0,4-6-129,12-6 129,4-9 0,5-3 129,2-8-129,1 3 0,-2 1 0,-9 9 129,-5 7-129,-8 9 0,-10 14 0,-14 7 0,-8 16 129,-8 6-258,0 2 129,5-2-129,8-10 129,14-15 0,13-7 0,15-24 0,16-12 0,12-16 0,9-5 0,-1-5-129,-4 9 258,-5 3-258,-13 12 129,-12 10-258,-16 12 258,-12 20-129,-15 4 129,-10 20 0,-8 5 0,-2 2 0,-3 0 0,6-4 129,5-3-129,10-7 129,5-9-129,12-16-129,10-10 129,2-9-129,13-9 129,6-8 0,0-3 0,0-1-129,-2 2 129,-7 9 129,-7 4-129,-8 8 0,-15 6 0,-11 7 0,-8 6 0,-4-1 0,0-3 0,2-1 0,5-5 0,12-9 0,13-4-129,10-11 258,14-5-129,10-3-129,7-4 258,1 2-258,-2 6 258,-4 9-258,-11 9 129,-12 8 0,-3 20 0,-21-5 0,-6 9 0,-4 9 0,3-1 0,2-5 0,7-4 0,9-3 0,10-10 0,10-11 0,12-5 0,6-6 0,2-5 129,2 0-129,-5 2 0,-3-2 129,-7 2-129,-9 5 0,-7 2 0,-3 3 129,-11 5-258,-5-1 258,0 5-129,-2 2 0,0-5 0,2 0 129,4-1-129,1-4 0,5 4 129,1-3-129,2-2 129,2 1-129,3 0 0,-2 0 129,-1 1-129,0 1 0,-1 2-129,-5 0 0,-3 3 129,0 3-129,-4 2 129,-4 0-129,0 5 0,-2-1 258,1 0-129,1-1 0,2-4 0,1 0 0,4-3 0,1-3 0,4-3 0,-2-2 129,4 0-258,-3 3 258,-2-1-129,-3 3 0,-1-1 0,-3 4 0,-2 1 0,0-2 129,0 0-129,0-1 0,1 1 0,1-1 0,0-2 0,-3 4 0,2-1 0,-2 5 129,0 0-129,-4 1 0,0 1 0,-2 3 0,1 1 0,1-2 0,0 3 129,-2-4-129,2 2 0,1-1 129,0 1-129,0-1 129,-2 1 129,0 1-258,-3 3 129,0-2 0,-4 2-129,-3 1 129,0 2-129,-3-2 0,-1 2 0,0 0 0,-2 0 0,1 0 0,1 2 0,0 0 129,-1 1-129,3 2 0,-2-2 0,2-1 129,0 1-129,-1-2 0,1 1 0,0 1 0,0-3 0,2 0 0,0 0 0,2 0-129,0 0 129,4 0 0,3 0 0,-1 0 129,2-3-129,2 3 129,1-2-129,0 2 129,1-1 0,-2 1-129,1 0 129,-3 0-129,-1 4 0,-5 3-129,0 3 129,-4 1 0,-2 2 0,-2 1-129,0 4 129,0 1 0,1 2 0,-1-1 129,0 2 0,0 2-129,0-2 129,-1 4 0,-1-4-129,-2 1 129,-4 0-129,-1-1 0,-1 2 0,1-5 0,1 3-129,0 0 129,2 1 258,2-1-129,5 1 0,7-5 0,2 2 129,0 0-129,4-2 129,1 0 0,2-3-387,0 0 258,1 1-129,-1 1 129,1 0-129,-3 0 129,0 0-129,-1 5-129,1 0 129,2 4-129,0-7 129,4 5-129,-1-2 129,4 2 0,0 0 0,1-2-129,-4 3 129,-2 3-129,-2 4 129,23-32 129,-62 68 129,25-32-129,-3 0 129,0 1-129,-3-4 129,4-2-129,-1 4 129,40-35-387,-63 60 129,63-60 129,-44 61-129,44-61 129,-35 60-129,35-60 129,-21 54-129,21-54 129,0 0-129,-32 67-129,32-67 129,0 0 0,-33 54 0,33-54-129,0 0 129,-25 50 0,25-50 0,0 0 0,-12 64 0,12-64 0,0 0 0,-3 71-129,3-71 129,0 0 0,0 59 0,0-59 0,0 0 0,0 0 0,0 0 0,12 55 0,-12-55 0,0 0 0,0 0-258,0 0-258,0 0-2193,51 39-2193,-51-39-258,57 12-645,-57-12-516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5:45:25.311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14353 6125 1,'-11'-29'4643,"-2"15"-257,2 7-1032,-10-6-903,5 13-516,-12 0-774,9 8-258,-5 4-387,6 7-258,2 4-129,5 2 0,5 2-129,6-4 0,4-2 0,8-4 129,3-3-258,6-6 258,3-8 0,3-5 129,-2-10-129,-1-4 0,-4-6 129,-3 0 0,-3-8 129,-8 4-258,-6-4 258,-6 3-129,-8 1 0,-2 5-129,-6 7 0,1 3 0,-3 11-129,1 3 0,2 10 129,3 11-129,5 3-129,5 6 258,7 1-258,2-4 129,10-3 0,7-7 0,9-6 0,1-7 0,3-4 0,-1-15 0,0-3 129,-4-3-129,-6-3 129,-5 0 0,-9 2-129,-6 1 129,-5 8 0,-11 6-129,-8 7 0,-1 4 0,-2 12 0,2 5 0,6 6-129,5 0 129,11-1-129,6-3 129,12-6 0,6-9 0,6-8 0,3-4 0,-4-11 0,-3-3 129,-5-6-129,-6 1 0,-9 1 0,-6 5 0,-11 4 129,-10 9-258,-1 7-387,-13 7-3096,5 19-1290,-3 4-516,5 8-387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5:45:27.695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14309 6036 1419,'0'0'3225,"0"12"-1161,0-12-387,0 0-129,0 0-258,0 0-129,0 0 258,0 0-129,0 0-129,0 0-129,0 0-387,0 0-129,0 0-129,-9-7-129,9 7 0,-3-17-129,-1 5 0,3-3-129,0-4 258,1-4-258,0-3 258,-2 2-129,2-2 0,0-3 129,-3-1 0,3-3-129,-2 0 129,0 3-129,-1-2 0,3-5 0,0-1-129,2-2 387,1-2-387,2 1 0,0-7 0,3 1 129,-3-6 0,-1-1-129,-1 0 129,-1 1-129,-2 2 129,0 4 0,-2 5-129,-2 2 0,-1 4 129,3 5-129,1-1 0,1 0 0,2-1-129,6-1 258,1-7-258,0 3 258,3-4-129,-2 2 0,-4 0 129,1 6 129,-4 4-258,-2 2 0,-1 6 129,0 1-129,-1 4 129,0-1-129,-1-1 0,2-4 0,0-1 0,0 1 0,0 4 129,0 0-129,3 1 0,-1 6 0,-2 12 0,2-15-129,-2 15 129,0 0 0,0 0 0,0 0 0,11 0 0,-11 0 0,0 0 0,7 0 0,-7 0 129,10-1-129,-10 1 0,11-16 129,-11 16-129,16-13 129,-5 4-129,-1 5 129,1 4-129,1 0 0,3 0 0,1 2 0,-1 1 0,1-1 129,1-1-129,0-1 0,-1-5 129,0-1-258,2-2 258,-2 4-129,-1-1 0,4 4 0,0 1 129,3 1-129,4 7 258,1 1-258,6 1 129,2 0-129,5-3-129,2-6 129,3-1 0,1-11 0,3-6 0,1 0 129,-1-4-129,1-6 0,1 5 129,-3 4-129,1 5 0,0 5 0,-4 1 0,-1 5 0,-3 1 0,-2 1 0,-2 1 0,-3 1 0,-5 0 0,2-2 0,-4 0 0,-3 0 0,-2 0 129,-3 0-258,-4 0 129,-1 0 129,-1 0-129,-4 0 0,-9 0 0,15 2 0,-15-2 0,17 0 129,-9 0-129,3 0 0,-3-2 129,0-2-129,1 3 0,-9 1 0,11-5 0,-11 5 0,0 0 0,12-3 0,-12 3 0,0 0 0,10 0 0,-10 0 0,8 0 129,-8 0-258,9 0 258,-9 0-129,0 0-129,11 3 258,-11-3-129,0 0 0,0 0-129,0 0 258,0 0-129,9 6 0,-9-6-129,0 0-516,11 22-3225,-11-22-1032,0 12-645,0-12-645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5:45:28.554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16008 3972 3096,'5'-13'3225,"-5"13"-1806,0 0-645,1-12-387,-1 12-129,0 0 0,10-5 387,-10 5 129,0 0 129,0 0-129,12-4 645,-12 4-258,0 0 0,0 0-129,0 0-129,0 0 0,0 0-258,0 0-129,8-8 0,-8 8-258,0 0 0,0 0-129,0 0 0,0 0 0,13-1-129,-13 1 0,9-1 258,-9 1-258,10-3 129,-10 3-129,0 0 129,9-1 0,-9 1-129,0 0 0,0 0-258,10 14-2838,-10-14-1677,0 0-129,10 8-774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5:45:29.806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16003 3885 903,'0'0'3354,"-9"-7"387,9 7-1806,0 0-645,0 0-516,0 0-258,0 0 0,0 0-129,0 0 129,0 0 129,0 0 129,0 6-129,0-6 258,0 0-258,0 0 0,9 12 129,-9-12-387,14 9 0,-14-9-129,15 13 129,-5-8-129,5 7-129,0 3 258,2-1-258,3 4 129,4 3-129,-2 0 258,3 3-387,0 2 258,0 0-129,0-2 0,6 3 0,-2 2-129,2-2 129,0 0 0,3 1-129,1-2 129,3-1-129,1 3 0,1-5 0,-1 1 0,3-4 129,0 4-258,-5-4 258,-2-2-129,-2-1 0,-4 1 129,-5-2-129,-3-3 129,-3-3 0,-2-1 0,-2 0 0,-1-4-129,0 0 129,-1-2 0,-3 2-129,2-4 129,-2 2-129,0 0 0,-1 3 0,1-3 129,-9-3-129,15 12 0,-7-9 0,1-1 258,0 1-258,0-3 0,0 0 129,-1 0-129,0-6 0,-8 6 129,12-10 0,-12 10-129,0 0 0,0 0-258,-2 8-3225,-5 7-1161,-4 1-774,-4-4-516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5:45:40.607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17636 4204 1419,'-10'-4'3225,"10"4"-258,-6-11-516,6 11-387,0 0-258,0 0-645,-7-14-258,7 14-258,0 0-258,0 0-129,0 0 0,8-6-129,-8 6 129,18-13 0,-6 3 129,1-2-129,-1-4 129,6 3-129,0-7 129,4 3-258,1-6 0,5 1 258,1-5-387,6 2 258,-1-1-129,3-2 129,1 0-258,0 2 258,-2 5-129,0 1-129,-1 5 129,-5 8-129,-4 0 0,-1 6-129,-5 1 129,-2 3 0,-4 2 0,-2 4-129,-4-1 129,1-3 0,-1 3 0,2-1 0,1-1 0,2 3 0,3 2 129,2-1-129,3 0 0,2 0 0,1 1 0,3-3 0,-1 1 0,3-2 0,-1-2 0,0 3 0,0-2 0,2 0 0,-4 1 0,1 3 129,0 1 129,-2 0-129,1 2 0,-1-1-129,-4 4 129,0 1 0,-3-1 0,-1 2-129,-1-2 0,-3 1 0,3 3 0,-1-5 0,0 1 0,3-2 0,3 1 0,2-2 129,1 0-129,2-1 0,-5 1 129,3 3-129,-3 4 0,-2 4 129,-2-2-129,-1 3 0,-1 3 0,-1 1 0,-1-1 129,1 0-129,-1-1 0,0-1 0,0-1 0,-1 3 129,0-2-129,-1 4 0,-2-1 0,0 3 0,1-3 129,2 3-129,-2-2 129,5 0-258,-2 2 258,3-3-129,0-1 129,-1 1-258,1-2 129,-3 2 0,2 2 0,-1 1 0,-3-2 0,4 2 0,-5 2-129,4-1 129,-2 2 0,1-3 0,2-1 0,-3 1 0,3-3 0,-1 1 0,-1 2 0,0-2 0,0 2 258,0 1-258,-2 0 258,0 1-387,-4 3 258,2 2-258,-1-4 258,1 5 0,0-2-258,0 4 129,0-1-129,0 2 129,2-2 0,-3 0 0,-1 2 0,-1-3 0,-2 1-129,-1 1 258,-1 0-258,-2-1 258,0-1 0,2 4 0,0-4 0,-2 4 0,2-2 0,0 0-129,-1 2 387,1 2-516,-2-3 129,0 0 0,0 3-258,0-4 258,-3-1 0,1-2 0,-2-2 0,0-4 0,1-2 0,-1 1 0,2 2 0,-2-2 0,0-1 258,-1-1-129,-1-1 0,0 3 0,-2-3 0,0 1 0,-1-1 0,0 0-129,-2 2 0,-1-1 0,0 1-129,0 0 129,-2 0-129,4-2 129,-2 1-129,1-2 258,0-3-258,2 4 129,0-2 0,-1-1 0,0 1 0,-5 2 0,1-2 0,-3 0-129,1 1 129,-6 2 0,1-1 0,-1-1 0,1 0 129,1 0-129,0-2 258,1 2-258,-2 0 258,0-3-258,-2 1 258,0 0-258,-5 3 0,-3 1-129,-1-1 129,-3 0 0,-5 2 0,1-1 0,-3-1 0,4 0 0,0 0-129,-2-1 129,4-1 0,-1-2 0,0 1 0,1-2 0,-2-2 0,-1 0 0,-2-1 0,-6-2-129,2 1 129,-3-1 0,-1-2-129,-2 2 129,1-2-129,0-2 258,2 2 0,6-3 0,-1 1 129,5-5-258,1 0 258,1-3-258,2 0 129,3-3 0,-1-1-129,-2-2 0,3 1 0,-1-1 0,-1-1 129,0 0-129,3 0 0,-2 0 0,1 0 0,0 1 0,0-1 0,3 0 0,-2 0 0,2 3 0,0-3 0,1-3 0,-1 3-129,2-1 129,1 0-258,-1-2 387,-1-1-387,-1 1 387,2 1-387,1-1 258,0-2 0,0 1 0,3-2 0,1 1-129,3 1 129,-1-1-129,3 0 129,1-2-129,0 2 129,0 1 129,2-1-129,0 0 0,1 2 0,2-4 0,-2 2 129,2 2-129,-1-2 0,0 1-129,0 1 258,-1-1-258,3-1 258,-2 2-129,2-1 0,9 4 0,-16-7 0,16 7 0,-12-7 0,12 7 0,-10-12-129,10 12 129,-12-8 129,12 8-129,-11-10 0,11 10 0,-14-11 0,14 11 0,-16-5 0,7-1 129,0 4-258,-2-1 129,-2 1 0,-1-2 0,-1 3 0,0-1 0,-4-2 0,2 1 0,0-1 0,0 0 0,2 1 0,-1-2 0,4 0 0,-2 0 0,1-1 0,0 0 0,-5-4 0,3 3 0,-2-2 0,-2 0 0,1 3 0,-2-2 0,1-4 0,0 3 0,2 1 0,0-3 0,0 1 0,2-3 0,0 1 0,0-3 0,1 1 0,1-4 0,-2-1 0,1-1 129,3-1-129,-4 0 0,2-4 129,1 2-129,-3 0 0,3-2 0,-2 3 0,1-2 0,-2 2 0,1-3 0,0 3-258,-3 0 258,0 0-129,0-6 129,0 4-258,-1 1 129,-1-1 0,0-4 0,0 3 129,1-1-129,0-2 258,1 7-258,1-4 129,1-1 0,1 0 0,0 1 0,1-3 129,0 3-129,0-5 0,2 1 0,-1 2 0,5-1 0,-3 1 129,3 0-258,1-1 258,1 4-129,0 1 0,3-2 0,-4 0 0,3 4 0,-1-1 0,-1 3 129,1 2-258,-1-3 129,3 3-129,-1 2 258,1-7-258,2 2 129,0 0-129,0-1 0,0 1 129,0 0 0,0-1 129,-1 0-258,0 4 129,0-2 0,1 1 0,0-5 0,3 0 129,2 0-258,2-3 258,-1 1-129,4-5 0,-2-1 0,2 1 129,-4-4-129,1 2 0,1 0 129,-1-3-129,0 1 0,2 0-129,0 0 258,2-2-258,0 2 129,1-3 0,2-2 0,-2 1-129,2-2 129,-1 3 0,0-1 0,-1 1 0,-1 0 0,2-4 129,-2 3-258,3-4 258,2 1-258,1 1 258,1-1-129,-1 1 0,3-1 0,-2 3 0,-3 4 129,1 1-258,-2 5 129,-1 2-129,-1-1 129,0 3-129,-1 2 129,0 1-258,2 1 516,-1-2-258,2 0 0,-2 1 0,2 1 0,-3 1 0,1 3 0,-4 0 0,2 4 0,-2 0 0,-8 12 0,16-19 0,-16 19 129,14-18-129,-4 4 0,2 0 0,3-3-129,3-4 258,2 1-129,2-5 129,-2 4-129,1 0 0,-1 3 0,-5 1 0,-2 3 0,1 4 0,0 0 129,1 3-258,0-4 129,0 3 0,3 3 0,-1-3 0,0 4 129,-2-1-129,-3 0-129,-12 5 129,12-2 0,-12 2 129,0 0-129,0 0 0,0 0 0,0 0-129,0 0 129,-2 8-129,2-8-1161,5 16-2580,-3-3-1290,-2-13-645,0 0-387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5:45:43.338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17757 5542 2451,'8'-26'3354,"-8"14"-774,0 12-258,0 0-774,0 0 129,-11-2-516,11 2-387,-10 11 129,7 0-516,3-11 258,-7 21-258,7-21 387,-1 26-387,1-13 258,0 3-258,0-2 0,4 4 0,-3-1-129,3 2 0,-2-2 0,2 0 0,-1-1-129,1 2 0,-1-1-129,1 2 129,-2 3-129,-1 0 129,-1 0-129,0 5 0,0-1 0,-2 1 129,0 4-258,-2-2 258,-1-3-258,2 0 258,1 1-258,0-2 258,0-2-258,0 0 129,0 2 0,1-1 0,0 2 0,1 0 0,-3 4 0,3-1 0,-3 3 129,1 1 0,0 3 0,-5 0 0,3 2 0,-1 2-129,-1 1 258,-1 1-387,0 0 129,-2 2 129,2-1-258,-3 3 258,-1-3-129,1 2 0,-3-4-129,3 3 258,-2-3-129,-2 0 129,0 4 129,1-3-258,-2 1 129,-1-1 0,-1 3 0,0-3-129,0 3 258,-1 2-129,-2-3-258,-1 3 129,-3-2-258,-1 0 258,-2-2 0,-4-2 0,1 1 0,-2 2 0,0-2 258,0 0-129,-1-2 129,2 5-129,0-4 0,0 3 0,-2-1 0,1-3 0,-3 1-129,1 1 0,-4-1-129,-1-2 129,-4 0-129,2 0 129,-4-6 0,-1 2 0,-1-4-129,-1-2 129,2-2 0,-2-5 0,2-1 0,-2 1 0,1-5 0,-4 2 0,-4-4 0,0-1 0,-5-1 0,1-1 0,-1 0-129,-1-1 129,1-3 0,3-1 129,2-4-129,3-1 0,-3-2 0,1 0 0,-1 0 0,2-8 129,0 2-129,0-5-129,3 0 129,-2-3 0,5-6 0,2-1 0,1-3 0,2-6 0,-3-3 0,0-7 0,0-6 129,-2-4-129,1-2 129,0-5-129,0-2 129,1-5 0,4-4-258,3-1 129,6-2 0,4-6-129,5-6 0,3-4 0,6 2-516,-2-7-2709,6 12-1806,-10 7-516,-11 4-516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5:45:44.508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14482 7753 903,'-1'-24'3870,"-14"10"-1032,7-1-387,8 15-516,-8-31-387,8 16 0,-2-8-516,2 3 0,0-5-258,2 6 0,-2 0-387,1 3 0,-1 3 0,0 13-258,0-19 129,0 19-129,0 0 0,-5-15 0,5 15 0,-5-14 129,2-1 0,-1 3 0,0-10 129,0-4 0,-4-10 0,0-5 0,-3-16-258,0-6 0,-5-7-129,2-8 0,-1-6 0,-1-8-129,6-3-387,-4-1-3999,11 10-516,0 5-516,-1-1-387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5:43:00.07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1892 7560 2967,'-15'-139'3999,"8"87"-1419,-8 1-129,10 25-516,-9 8-258,12 29-129,-9 14-129,11 26-258,0 9-516,6 21-129,4 6-129,8 7-129,4 2-258,0-7-387,9 3-1806,-5-16-2193,-3-5-258,-7-10-516,-4-14 388</inkml:trace>
  <inkml:trace contextRef="#ctx0" brushRef="#br0" timeOffset="272.0156">1759 8054 1806,'-26'-34'4902,"26"34"-129,-7 7-129,7 18-2709,7-4-516,12 13-645,3 0-258,11 4 0,-1-4-129,6 1 129,1-9-258,1-5 129,-5-8 0,0-1 0,-9-12-129,-1-14 129,-7-13 0,-4-7-387,-1-3-1032,-3-12-3354,1 2-774,-1 0-387,-1 7-516</inkml:trace>
  <inkml:trace contextRef="#ctx0" brushRef="#br0" timeOffset="1156.0661">9061 17227 6063,'-5'-15'5289,"5"15"-387,6 10-387,9 15-3612,4-2-258,13 3-387,6 2 0,7 0-129,3-3 0,2-3-129,-1 2 0,-4-3-258,3 5-387,-12 2-2451,-2 1-1419,-10 0-516,-6 0-129</inkml:trace>
  <inkml:trace contextRef="#ctx0" brushRef="#br0" timeOffset="1667.0954">9087 17391 1161,'-10'12'3870,"6"2"-516,4-14-645,0 0-645,0 0-516,3 15-129,-3-15 0,0 0-258,-2 14-258,2-14-387,-8 6 0,8-6-129,-17-6-129,6-15-129,-2-5 129,-1-13-258,0-5 258,0-9-258,1 1 129,5 0-129,3-1 129,5 6-129,4 11 129,10 12-129,6 7 129,9 8 0,11 9-258,3 0-4257,19 0-387,10-12-258,12-18-774</inkml:trace>
  <inkml:trace contextRef="#ctx0" brushRef="#br0" timeOffset="15163.8673">2974 8949 3612,'-16'-19'5289,"8"16"-258,-3 3-387,11 0-2580,-21 12-774,16 5-516,-1 0-258,6 3-129,0-1-258,2 4 129,5-7 0,5-2 129,-1-11-129,3-3 0,0-11 0,0-6-129,-4-6 129,-1 0 0,-7-2 0,-2 0-129,-3 2 129,-8 8-258,-4 9 129,-5 6-129,-1 6 0,0 15 0,4 8 0,6 2 0,5 4 0,6-1 0,9-8 0,7-7 0,5-10 129,5-9 0,-2-11 0,-3-6-129,-5-7 258,-4-1-129,-9 2 0,-6 3 0,-11 4-129,-5 6 0,-5 10 0,-2 4 0,2 13 0,2 5 0,8 0-129,5 5 129,9-2 0,8-2 0,8-9 0,6-8 0,5-6 0,-2-10 129,-1-7-129,-4-8 129,-7-1-129,-9-4 129,-5 4 0,-11 0-129,-6 6 129,-6 8 0,-6 7-129,1 5 129,5 1-129,4 11-387,12 18-2322,0-10-2580,8 5-258,3-1-516,9-6-645</inkml:trace>
  <inkml:trace contextRef="#ctx0" brushRef="#br0" timeOffset="16442.9405">7292 17816 4644,'-7'-46'4773,"-1"30"258,-5 2-1419,5 26-1032,-13 9-1032,11 6-129,-4 29-645,3-22-258,11-34 0,-6 87-258,7-39 0,-1-48-129,0 0 0,47 31-129,-24-47 0,-23 16 516,42-6-129,-42 6-258,32-40 129,-22 14 0,-8-11-129,-2 15-258,-12-7 258,-8-2-387,-2 9 129,-4-5 129,0 35-129,26-8 129,-51 48 129,34-27-129,17-21 129,-8 61-129,8-61 129,25 70-258,-25-70 387,49 0-129,-19 0-129,-2-5 129,-2-33-129,-5 4 129,-10-24-129,-3 2 258,-8 5-258,-4 18-129,-11-6 258,-5 16-129,-7 33 129,2 12 0,25-22 0,-44 83 129,32-15-258,6-18-129,7-2-1290,4 4-3483,13-50-387,0-2-387,3-39-516</inkml:trace>
  <inkml:trace contextRef="#ctx0" brushRef="#br0" timeOffset="40259.3027">12545 13146 903,'12'-22'4128,"-7"10"258,5 1-774,2 10-1032,-6-10-774,12 11-387,-5-6-387,9 6-258,-2 0-258,10 0 0,4 0 0,8 0-258,7-4 0,10 0-129,11-4-129,7-4 129,11-4-129,6-2 0,7-3 0,6-1 0,7 1 0,2 4 0,-2 4 129,3 3-258,1 1 129,1 6 0,-3 1 0,-2 4-129,-6-2 129,1 0 0,-2 0 0,-4 0-129,-10 0 129,-3-2 0,-10 2 0,-7 0 0,-11-2 0,-14 2 0,-12 0 0,-12 4 0,-8 2 0,-16-6-129,10 14-258,-10-14-645,0 16-1935,0-16-1419,0 0-387,-8 0-258</inkml:trace>
  <inkml:trace contextRef="#ctx0" brushRef="#br0" timeOffset="40675.3265">15302 12658 3870,'0'-17'4386,"0"17"129,0-11-1677,0 11-903,0 0-516,17 14-258,-17-14-258,19 17 0,-6-10-258,5 5-129,2-5-129,4 6 0,1-1-258,1 2 0,-1 1 0,1 2-129,-5 1 0,-5 5 129,-6-1-129,-7 3 258,-7-4-129,-12 6 0,-9-1 0,-6 0 0,-11 0 0,-8 2-129,-1 11-1548,-9-3-3096,-3 2-129,-11 3-645,-16 8-516</inkml:trace>
  <inkml:trace contextRef="#ctx0" brushRef="#br0" timeOffset="66282.7912">2473 12247 3999,'-8'-12'4515,"8"12"0,-12-17-1935,12 17-516,-5-21-516,6 11-516,0-16-129,9 2-129,1-11-258,8-1-129,1-8 0,4 1-129,-1-1-129,1 3 0,-4 7-129,1 4 129,-7 10-129,-4 10 0,-10 10 0,9 18 0,-9 12-129,0 11 129,-3 12-129,1 7 129,-1 9-129,3 1 129,0-3-129,4-4 129,5-8-129,0-5 0,1-9-258,-1-12-903,5-7-2838,-6-3-645,-1-6 0,-4-2-258</inkml:trace>
  <inkml:trace contextRef="#ctx0" brushRef="#br0" timeOffset="66517.8046">2570 12590 4128,'-31'6'4773,"20"-6"258,11 0-387,0 0-2451,6-3-387,6-5-774,16 4 0,-4-4-258,7 4 0,3-3-645,-1 2 129,-3 1-258,-3 1-129,5 8-2193,-12-1-2322,-1 2-516,-5 5-516,-3-1 0</inkml:trace>
  <inkml:trace contextRef="#ctx0" brushRef="#br0" timeOffset="67140.8402">3152 12487 6966,'-14'0'5031,"2"2"0,12-2-774,0 0-2709,0 0-903,0 0-258,0-6-129,0 6-129,0 0-129,5-11 129,-5 11-129,0 0 0,0 0 258,0 0-258,0 0-258,0 0 258,0 0 0,0 0 0,0 0 0,0 0 0,0 0 0,10 3 0,-10-3 0,0 0 0,10 0 0,-10 0 258,0 0-258,5-9 129,-5 9-129,0 0 0,-5-11 129,5 11-258,-12 0 129,12 0 0,-10 10-129,10-10 129,-1 15 0,1-15-258,3 16 258,-3-16 0,15 5 0,-15-5 0,14 0 258,-14 0-258,7-14 129,-7 14-129,0-12 129,0 12-129,-14-7-129,4 7-387,10 0-3741,-15 19-387,6-1-645,2 2-645</inkml:trace>
  <inkml:trace contextRef="#ctx0" brushRef="#br0" timeOffset="86330.9379">8196 15591 4128,'-20'-53'5031,"17"14"-387,6 9-1935,4-16-774,12 17-516,0-3-129,7 21-258,-3 5-387,2 18-129,-5 13-258,-3 12 0,-6 12-258,-10 7 0,-3 6 129,-12 1-129,-7-3 129,0-1-129,-4-7 129,0-5-258,3-9 258,4-11-129,5-14 0,5-11 0,8-2-129,-3-17 129,3-1 0,8-1 0,1 3 129,3 7-129,2 9 129,1 8-129,0 11 258,1 6-258,3 5 0,-2 0-258,1 2-774,-3-15-3483,4-2-387,-4-15-387,4 0-258</inkml:trace>
  <inkml:trace contextRef="#ctx0" brushRef="#br0" timeOffset="86579.9521">8564 15970 7611,'6'-21'5289,"-4"9"-516,-2-7-129,0 19-3612,3-22-645,-3 11-129,0 1-258,0 10 129,0-13-129,0 13 0,0 0-129,0 0-2322,0 0-2193,0 0-387,-6 14-516,0 1-129</inkml:trace>
  <inkml:trace contextRef="#ctx0" brushRef="#br0" timeOffset="98099.611">3022 7996 1,'-14'-30'4772,"13"14"388,3 2-516,4-8-2322,15 16-516,0-8-645,10 12-258,-2 1-258,3 2 0,-5 6-387,-3 2-129,-5 6 129,-6-1-129,-13 3 0,-3 3 0,-14-1-129,-4 2 129,-2-3-129,1-1 0,1-2 129,4-3-258,10 1 129,7-2 0,3 2 0,13 6 0,2 5-129,3 3 129,-1 6 0,0 0 0,-4 1 0,-2-2 0,-5-2 129,-7-5 0,-2-6 0,-11-2 0,-5-8 129,-6-2-129,-6-2 129,-4 0-258,-1-5 129,3 0 129,3 0-258,6-2-258,9 2-516,12 0-3870,0-13-258,18 1-516,11 0-258</inkml:trace>
  <inkml:trace contextRef="#ctx0" brushRef="#br0" timeOffset="98243.6192">3531 8378 4386,'8'0'258,"-8"0"-516,-10 3-129</inkml:trace>
  <inkml:trace contextRef="#ctx0" brushRef="#br0" timeOffset="114615.5556">14330 4323 5289,'-14'-56'5547,"-9"39"-516,1 17-258,-13 3-3096,12 25-645,-4 4-516,10 10-129,5-1 0,12 4-129,7-4-129,13-5 0,9-6-129,6-13 129,6-11 0,1-6-129,-1-11 129,-5-8 0,-5-6 0,-9-5 0,-12-4 0,-10-7 0,-7 4-129,-16 0 129,-11 4-129,-8 5 0,-2 5 0,-1 5 0,4 13-258,6 5-258,17 22-4386,1-2-129,12 14-516,5 5-516</inkml:trace>
  <inkml:trace contextRef="#ctx0" brushRef="#br0" timeOffset="115206.5894">14329 5884 3612,'-37'-14'5547,"16"27"-516,-2 18-258,15 19-3483,-8 0-645,14 11 0,2-8-516,16-4 258,8-16-258,8-15-129,6-15 129,2-11 0,1-17 129,-6-9-129,-7-9 129,-10-1 0,-16 1 0,-7 2 0,-20 8 0,-10 5-129,-10 13-129,-3 6-129,1 18-645,-2 6-3999,11 14-516,8 9-387,17 6-258</inkml:trace>
  <inkml:trace contextRef="#ctx0" brushRef="#br0" timeOffset="115746.6203">14913 7478 5160,'-26'-51'5289,"7"51"-258,-5 18-387,1 27-3741,4 1-258,16 17-129,3-8-129,15-2 0,12-17-129,12-12 0,7-18-129,4-10 0,-1-19 0,-1-13 0,-12-6 129,-11-6-258,-12 2 129,-12 0-129,-12 6 258,-17 7-129,-16 7-129,-11 11-129,1 12-387,-5 2-3225,11 11-1161,9 11-516,15 4-516</inkml:trace>
  <inkml:trace contextRef="#ctx0" brushRef="#br0" timeOffset="116274.6505">16199 8032 6063,'0'-51'5418,"-10"44"-387,-3 10-645,-1 14-3741,8 11-129,5 1-258,7 2 0,8-6-129,10-7 258,7-11-258,6-7 129,2-14-129,3-8 129,-8-9 0,-1-2 0,-9-10 0,-8 4-129,-16-3 0,-7 4 0,-20 6-129,-12 7 0,-12 15-129,-6 8 0,0 11-516,-2 5-3870,16 8-516,14 2-387,19-4-516</inkml:trace>
  <inkml:trace contextRef="#ctx0" brushRef="#br0" timeOffset="116770.6789">17117 7386 5031,'-11'-83'5418,"4"62"-387,-3 14-258,2 14-3741,3 10-129,10 12-387,11 0-129,8 3 0,10-11-129,8-7 0,9-14-129,1-16 129,1-18 129,-2-9 0,-9-9-258,-11-7 0,-16 0 0,-15 5 129,-17 9-258,-22 11 0,-16 20-129,-10 11 129,-1 10-258,-1 10-3870,14 10-903,10 3-387,22-5-516</inkml:trace>
  <inkml:trace contextRef="#ctx0" brushRef="#br0" timeOffset="117267.7073">17463 5820 5160,'-34'-20'5547,"17"31"-645,1 13-387,6 11-3612,6-2-387,8 3-129,7-11-129,10-4 0,8-16 0,6-10-129,1-20 0,1-11 129,-8-10 0,-6-7 0,-12-2-129,-11 2 129,-15 4-258,-15 10 129,-17 13 258,-9 16-387,-2 10-387,-3 3-3225,10 11-1290,11 1-645,11-5-387</inkml:trace>
  <inkml:trace contextRef="#ctx0" brushRef="#br0" timeOffset="117814.7386">16973 4452 6063,'-24'-9'5676,"10"30"-645,0 17-387,0 4-3870,9 15-387,5-6-129,11 0 0,7-17 0,9-10-129,4-22 129,6-7 0,-2-23 0,-2-7 258,-10-13-129,-12 0 0,-11-3-129,-14 6 129,-16 1-258,-12 14 0,-9 8-258,-5-2-1935,7 20-2838,-1 3-387,8 1-516,10 5-516</inkml:trace>
  <inkml:trace contextRef="#ctx0" brushRef="#br0" timeOffset="118361.7699">15855 3877 6837,'-25'28'5547,"13"8"-516,9 7-258,1 1-3999,7 2-516,13-9 129,9-11-258,4-17 129,5-9 0,3-11 129,-2-12-129,-6-8-129,-9-4 129,-11-2 0,-11 2 0,-15 4-129,-13 4-129,-12 4 0,-3 5-129,1 18-1935,-3 0-2967,11 7-387,7 4-258,11 8-387</inkml:trace>
  <inkml:trace contextRef="#ctx0" brushRef="#br0" timeOffset="119074.8107">14781 4427 1,'-16'0'4643,"16"0"130,4-17 129,22 12-2064,3-18-903,23 9-516,-1-12-258,19 7 0,-1-5-516,9 4-129,-2 0 129,-3 2-516,-4 3 129,-3 5-387,-8 3 0,-6-13-2451,-6 16-2322,-10-6-387,-7 4-645,-10 1 129</inkml:trace>
  <inkml:trace contextRef="#ctx0" brushRef="#br0" timeOffset="119638.843">16199 4142 2967,'0'0'5160,"-3"-10"0,12 10-387,6-3-2838,17 15-387,2 1-258,15 13-387,2 1-387,12 11 129,1-1-387,5 6-129,1 3-387,-6-14-1935,1 11-2709,-10-4-258,-8-1-645,-10-4-258</inkml:trace>
  <inkml:trace contextRef="#ctx0" brushRef="#br0" timeOffset="120146.872">17036 4841 2967,'-8'-37'5160,"8"37"-129,0 0-258,-10 21-2838,19 27-516,1 7-645,11 17-129,5 6-387,8 6 129,3-1-258,0-11-1032,2-2-3741,-5-12-387,-7-12-387,-3-6-387</inkml:trace>
  <inkml:trace contextRef="#ctx0" brushRef="#br0" timeOffset="120622.8992">17478 6108 5160,'-1'17'5676,"-6"15"-645,2 16 0,-9 1-3225,10 19-774,-6 1-129,2 6-387,-4-6-129,1 0-129,1-3-129,0-9-258,5 6-1677,0-19-2967,3 0-516,0-13-387,2-4-387</inkml:trace>
  <inkml:trace contextRef="#ctx0" brushRef="#br0" timeOffset="121186.9315">17067 7500 6966,'6'8'5160,"-6"5"-258,0-13-1677,-8 32-1935,-6-12-387,-2 6-387,-9 2-129,-3 2-129,-9 3 0,-5 5 0,-6-1 0,-4 0 129,0-3-129,4-7-258,7-3-129,5-12-2838,14 0-1677,8-9-516,14-3-645,0 0 129</inkml:trace>
  <inkml:trace contextRef="#ctx0" brushRef="#br0" timeOffset="121862.9702">16082 8143 4644,'12'-10'5418,"-12"10"-258,0 0-387,-10-7-2838,10 7-774,-24 0-129,6 0-258,-7-2-129,-5-3-258,-9-4 0,-2-3-129,-6-3 0,-8-4 0,-6-1-258,-6-1 129,-3-2-258,-3 0 129,1 6-129,4-1 129,5 4-129,10 1 0,13 6-129,7-1-387,24 7-4128,9 1-387,-6-14-387,9-1-774</inkml:trace>
  <inkml:trace contextRef="#ctx0" brushRef="#br0" timeOffset="122467.0047">14810 7484 5160,'0'0'5676,"-11"8"-516,11-8-387,-16-7-3225,16 7-645,-20-20-387,5 1-258,-3-7 0,-2-12 129,-6-13-387,0-15 129,-3-7-258,2-16 129,-3-8-258,5 1 258,0 8-129,3 12 0,6 17-129,2 12-1032,9 28-3483,5 19-258,0 0-516,0 10-516</inkml:trace>
  <inkml:trace contextRef="#ctx0" brushRef="#br0" timeOffset="123083.04">14302 5754 4644,'-9'-16'4902,"9"16"0,0 0-2193,-11 3-1161,15 9-387,-4-12-258,5 17-258,-5-17 129,7 12-129,-7-12-258,0 0 0,0 0 0,0-15-129,-2-6 129,-2-5-258,1-9-129,3-12 129,0-12-129,4-11 129,5-18-129,1-6 129,2-5-129,-1 2 0,2 4 0,-6 12 0,0 15-129,-6 16-516,6 26-3999,-8 11-516,1 13-516,-7 8-516</inkml:trace>
  <inkml:trace contextRef="#ctx0" brushRef="#br1" timeOffset="127978.3199">18036 3867 1419,'-14'-42'4644,"4"27"129,10 15-1290,-20-8-1032,17 18-645,3-10-516,-3 39-387,6-12-258,12 4-129,6-2 0,11-7-387,3-8 0,3-9 0,0-7 0,0-15 0,-7-10 0,-3-10 0,-9-7-258,-11-3 387,-8-4 0,-7 3-129,-17 6 0,-7 11-129,-11 14 0,-7 13-129,1 18-645,-9 8-3096,12 17-903,3 4-387,12 12-258</inkml:trace>
  <inkml:trace contextRef="#ctx0" brushRef="#br1" timeOffset="128287.3376">17280 4437 2322,'-30'-9'5160,"30"-5"-129,11-12-129,18 9-2451,3-21-903,19 11-387,3-8-387,4 3-258,0 2-258,-3 4-516,3 12-4128,-16-1-516,-4 9-516,-11-3-387</inkml:trace>
  <inkml:trace contextRef="#ctx0" brushRef="#br1" timeOffset="128722.3625">18503 4054 5676,'-2'-15'5289,"8"9"-516,7 6-1290,15 29-1935,2 4-387,15 18-258,6 3-258,13 8-129,5-2-129,7 4 129,1-4-516,-3-4 129,-2-2-516,-13-14-2709,-1 2-1677,-13-6-645,-13-7-258,-7-3 1</inkml:trace>
  <inkml:trace contextRef="#ctx0" brushRef="#br1" timeOffset="129170.3881">19420 4979 2193,'-4'-56'5160,"4"56"-258,0 0-129,-6 17-2064,5 10-1935,8 9-258,7 0-258,10 0 0,6-9-129,9-9 387,3-18-129,3-1-129,1-22 0,-3-6 0,-11-4 0,-4-6 0,-17 0 0,-11 4-129,-21 6 0,-14 5 129,-13 12-258,-5 9-387,3 17-3354,-1 3-1161,10 12-516,11 4-387</inkml:trace>
  <inkml:trace contextRef="#ctx0" brushRef="#br1" timeOffset="129638.4149">19663 5518 4386,'22'-51'5160,"-13"51"-129,-2 29-387,-7 20-3483,5 31-645,-5 15 0,0 15 0,-2 7-129,-3 6-258,-3 0-129,-1-12-774,7-2-3483,-4-12-387,2-12-516,0-12-258</inkml:trace>
  <inkml:trace contextRef="#ctx0" brushRef="#br1" timeOffset="129974.4341">19600 6938 3354,'-23'27'4773,"11"-8"0,5 0-387,7-1-2838,7-12-774,17-1-129,3-9 0,10-3-129,1-19 258,6-2-387,-4-8 0,-2 3-129,-13-2 129,-7 1-129,-12 0 0,-6 2-258,-15 2 129,-13 5-129,-9 8 0,-10 8 0,-2 9-387,-3 9-2838,3 16-1419,2 5-516,7 12-516</inkml:trace>
  <inkml:trace contextRef="#ctx0" brushRef="#br1" timeOffset="130410.4591">19461 7386 4257,'16'-46'5160,"-16"46"-258,-4 24-258,-8 19-2967,-15 7-774,1 18 0,-10 10-258,-3 8-129,-8-3-129,-2 2 0,-6-2 0,-2 2-258,-2-3 0,7-4-387,8-6-1290,5-11-2967,12-13-387,5-9-387,12-15-258</inkml:trace>
  <inkml:trace contextRef="#ctx0" brushRef="#br1" timeOffset="130750.4785">18682 8366 2709,'-30'88'5031,"25"-41"-387,5 5-903,5-21-1032,18 5-1032,0-27-516,13-3-258,1-14-129,5-12-258,-3-13-129,1-3 0,-12-3-129,-4 1-129,-10 1 129,-14 6-129,-12 2 0,-16 6-129,-12 4 0,-8 7 0,-4 5-258,-3-1-1548,9 11-2838,7 5-258,11 8-645,12-3-387</inkml:trace>
  <inkml:trace contextRef="#ctx0" brushRef="#br1" timeOffset="131718.5339">18467 8753 5934,'-16'-5'4773,"8"4"-258,-5-2-1032,-5-9-2193,6 4-387,-10-6-516,-1 4 387,-9-5-387,-5 1 0,-13-1-129,-7 5 129,-16-1-258,-10 8 0,-10-1 129,-4 3-258,-9 1 129,-4 0 0,-4 0 0,2 0-129,5-9 258,6-1-258,4-3 0,6 0 0,1-3 129,10 0-129,7 2 129,7 3-129,7 1 129,7 1-129,11 0 129,6-2-129,10 0 0,6-1 0,10-4 0,3 1 0,4-2 0,1 2 0,1 15-516,-3-18-3612,3 18-774,0 0-516,0 0-387</inkml:trace>
  <inkml:trace contextRef="#ctx0" brushRef="#br1" timeOffset="132406.5732">16239 7594 1161,'-8'-8'5160,"4"-8"0,2-1-129,-2-15-2193,4 3-1548,-4-17-258,2-2-258,-7-12-258,2-6-129,-6-11-258,-1-8-129,-4-10 129,-2-5 0,-1-4-129,1 2 0,2 4 0,0 15-129,3 12 129,4 15-129,2 22-258,0 15-516,9 19-2838,-4 14-1161,1 6-129,1-1-387</inkml:trace>
  <inkml:trace contextRef="#ctx0" brushRef="#br1" timeOffset="132775.5943">15995 6135 2451,'-29'-49'3870,"18"40"-1161,-5 3-774,10 14-129,-7 7-387,10 16 129,-4-6-129,7 14-387,0-8 0,10 3-129,0-11-129,8-5-129,4-15-129,7-8-129,-1-19-129,2-6-129,-5-13 129,-8-7-258,-13 0 258,-7-4-258,-19 5 129,-10 9-258,-10 12 129,-5 11 0,0 11 0,2 7-129,14 25-774,2 0-3741,20 9-258,9-1-387,14-3-387</inkml:trace>
  <inkml:trace contextRef="#ctx0" brushRef="#br1" timeOffset="133171.617">16239 5584 4257,'-12'4'5289,"2"-15"-129,17-7-258,10-27-3225,21-4-387,11-26-516,19-7-129,7-16 0,9-3-387,2 1-258,-4-4-2451,-7 25-2322,-18 14-516,-23 24-645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5:46:27.29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3052 4429 6063,'-5'-59'5418,"-16"44"-258,-15 9-516,-4 14-2967,-16 5-774,5 12-129,-1 5-516,8 4 0,10 4-129,12 0 0,20-3-258,10 1 129,18 0 0,8 2 0,7 2 0,3 1-129,-2 2 129,-3 3 0,-6-2 0,-8 0 129,-11-2 0,-9 0 0,-7-1 129,-14-4-129,-11-3 129,-6-5 0,-5-5 0,0-4-129,-1-9 0,5-6-129,7-5-129,3-9-387,24 9-3870,-9-30-645,11 12-516,8-3-258</inkml:trace>
  <inkml:trace contextRef="#ctx0" brushRef="#br0" timeOffset="464.0265">3259 5008 9288,'45'-27'5805,"-21"10"-645,-2-5-129,6 1-4128,-8-6-258,-1 5-129,-10 2-129,-4 4-129,-5 16-258,-19-13 129,-10 14 0,-7 13 0,-6 13-129,1 6 0,6 11-129,12 2 129,11 4-129,12-3 129,16-8-129,14-8 258,14-16-258,4-6 0,5-13 129,-2-10 0,-5-13 0,-5-3-129,-7 1 258,-7 3-258,-8-1 258,-6 8 0,-4 7-129,-9 12 0,0 0 0,1 13 0,-1 7 0,2 5 0,5 4 0,1 2 0,4-4 0,4-3 0,5-9-387,-1-15-1161,7 2-3612,-9-7 0,0-7-516,-7-16-387</inkml:trace>
  <inkml:trace contextRef="#ctx0" brushRef="#br0" timeOffset="594.0339">3684 4538 8514,'-25'-52'5547,"25"52"-1161,-10 0-4257,10 0-4515,0 20-903,6-5-516</inkml:trace>
  <inkml:trace contextRef="#ctx0" brushRef="#br0" timeOffset="1124.0643">4462 4935 8256,'6'-39'5676,"-6"39"-516,0 0-129,12 24-3741,-12 2-645,6 8-129,1 3-258,2 0 0,1-8-129,4-8 0,2-9-129,5-12 0,0-9 0,-1-12 0,1-15 0,0 3 0,-2-3 129,-3 2 0,-4 9 129,-5 11 0,-7 14 0,12 5 0,-5 20-258,6 4-645,19 9-4515,2-1-258,9 0-645,7-7-387</inkml:trace>
  <inkml:trace contextRef="#ctx0" brushRef="#br0" timeOffset="1552.0887">6025 5091 5934,'-7'-42'6063,"7"42"-645,0 0-129,0 0-2322,16 0-2580,4 5-387,6-1 129,0-4 0,4-3-129,-2-11 129,-2-10 0,-10-1-129,-7-3 129,-12 3 0,-15-1-129,-14 7 0,-7 5 0,-8 6 0,1 3-129,4 5-258,7 0-387,18 13-1935,9-9-2193,13 4-258,15-8-258,12-5-516</inkml:trace>
  <inkml:trace contextRef="#ctx0" brushRef="#br0" timeOffset="1885.1078">6268 4557 4128,'1'-48'5418,"-12"48"-387,-1 12-129,-6 17-2709,13 29-903,-1 2-387,7 11-387,9-1 0,10-7-387,5-10 129,6-10-129,1-14 0,2-13 0,-5-13 0,-1-7 0,-5-17 0,-1-3 0,-8-3 0,-3 1 0,-4 4-129,-3 7 0,-4 15 129,0 0-129,2 22 0,0 13 0,3 4 0,3 5-129,5 0 0,2-7-387,9 4-2193,-5-22-2193,1-5-258,-7-14-387,-1-7-258</inkml:trace>
  <inkml:trace contextRef="#ctx0" brushRef="#br0" timeOffset="2029.116">6541 4559 9030,'-14'-45'5289,"14"45"-516,0 0-1290,-2 10-7482,5 13-1032,11 11-129,-3 6-516</inkml:trace>
  <inkml:trace contextRef="#ctx0" brushRef="#br0" timeOffset="2288.1308">6765 5082 7224,'55'-7'5547,"-27"-19"-258,2-3-258,-6-13-3741,2 6-258,-11-6-645,-6 6 0,-9 3-258,-6 7 0,-13 9 0,-6 15 0,-2 8-129,3 22 129,5 9 258,12 16-129,7 3 0,11 4 129,13-4-258,10-5 0,8-5-774,-5-21-4386,9-4-387,-3-19-516,0-2-516</inkml:trace>
  <inkml:trace contextRef="#ctx0" brushRef="#br0" timeOffset="2792.1597">8252 5267 7740,'5'-24'5547,"8"-15"-258,7-9-387,-2-28-4128,7-1-258,4-13-129,-1-9 0,-4-8-258,-3 6 129,-4 7-129,-2 14 129,-4 19-129,-2 32 129,-2 29 0,5 29 129,2 35 0,6 19-129,3 15 0,11 8 0,1 4-258,5-15-129,1-13-129,-2-20-645,3-5-3354,-14-28-903,-7-8-516,-21-21-387</inkml:trace>
  <inkml:trace contextRef="#ctx0" brushRef="#br0" timeOffset="2975.1701">8361 4942 10707,'23'-29'5805,"12"8"-258,13 3-387,6-1-4257,5 2-387,3 4-645,-7-2-1161,0 14-3741,-17 1-258,-3 5-516,-11 0-516</inkml:trace>
  <inkml:trace contextRef="#ctx0" brushRef="#br0" timeOffset="3272.1871">8911 4803 9159,'11'20'5676,"-9"2"-258,2 15-129,-4-3-3870,3 7-645,1-5-387,5-4-129,1-8-258,6-14 129,4-8-129,1-9 129,2-13-129,0-11 0,-2-8 129,-4 0-129,-5 5 0,-1 3 129,-7 9-129,-4 22 0,0 0 129,0 0 0,0 29-258,3 3 129,5 7-387,2-2-387,11 12-3225,-8-16-1290,6 2-387,-7-13-387</inkml:trace>
  <inkml:trace contextRef="#ctx0" brushRef="#br0" timeOffset="3552.2031">9359 4695 10836,'52'-65'5805,"-25"43"-516,11 15 0,-7 7-4515,5 12-258,-10 15-129,-5 14-387,-12 15 129,-7 11-129,-4 8 0,-7 2-129,-1-1 129,3-8 0,3-7-129,4-12 129,13-16-258,2-17-258,8-4-1032,-12-16-3612,10-11-129,-8-15-516,-3-2-387</inkml:trace>
  <inkml:trace contextRef="#ctx0" brushRef="#br0" timeOffset="3711.2122">9473 4937 10449,'-14'-10'5805,"28"-1"-387,17 9-258,8-6-4128,8 2-645,5 2-258,-4-8-774,11 9-4128,-14-8-516,-1 8-387,-12-8-645</inkml:trace>
  <inkml:trace contextRef="#ctx0" brushRef="#br0" timeOffset="4040.231">9970 4788 8643,'-32'29'5676,"5"-7"0,5 13-387,-11-7-4128,14 13-129,3-6-387,8 1-129,9-9-258,13-7-129,12-11-129,9-9 0,2-7 0,1-12 0,-2-8 0,-6-7-129,-8 0 129,-8-1 0,-7 3 0,-7 7-129,-2 12 129,-10 12 129,1 8-129,4 16 129,2 10-129,5 6 129,7 1 0,10-1-129,5-6-258,4-15-1032,15-1-3870,-8-13-387,6-4-516,-4-6-516</inkml:trace>
  <inkml:trace contextRef="#ctx0" brushRef="#br0" timeOffset="4672.2672">10218 4386 9546,'6'-112'5934,"0"77"-774,6 31 0,-6 19-4128,5 31-258,-5 25-387,0 16 0,-3 9-129,1 3 0,-2-3-129,0-8-129,3-11 0,0-13-129,3-21 129,1-11-129,3-15 0,1-17 0,1-13 0,-1-18-129,2-3 0,-1-8 0,1 6 129,-2 6 129,-3 10-129,0 12 129,-10 8 129,18 22-129,-10 5 129,4 2 0,4-2 0,3-6 0,7-16 0,6-5 0,3-21-129,4-11 258,-2-13-258,1-8 129,-4-13 0,-7-9 0,-9-6-258,-13-6 129,-5-2 0,-9 5-129,-9 11 129,-5 17-258,-4 24 258,2 32-129,4 36 129,7 32 129,8 25 0,6 13-129,12 7 129,11 2-129,9-9-129,5-21-1548,10-5-3612,-10-22-387,3-11-387,1-9-645</inkml:trace>
  <inkml:trace contextRef="#ctx0" brushRef="#br0" timeOffset="5784.3308">12057 4943 6708,'-11'-1'5418,"-1"11"-258,12 2-258,0-12-3999,28 7-258,1-12-258,8-10 129,2-11-129,1-3 0,-10-9-129,-10 5 129,-19-5-129,-10 14 129,-28 2-129,-14 13 0,-13 5-258,-3 4 129,3 6-258,7 5 0,17 5-129,12-9-387,31 5-258,14-14-516,29-1-258,-5-23-516,18 6 0,-11-25 387,10 3 129,-19-23 516,-2 0 387,-15 2 1161,-14-8 774,2 18 645,-13-1 129,1 33 0,-15 12-258,9 35 129,-7 18-258,15 28-516,0 11-258,7 10-516,10 2 0,10-7-129,6-13-129,6-17-129,6-15 129,-4-18-258,0-14 129,-3-11 129,-3-15-129,-8-8 129,-4-9-129,-6-7 129,-3-2 0,-5 0 129,-6 3-129,-3 4 129,-5 4 0,-6 9 0,-4 11-129,0 10 258,-7 19-129,1 12-129,3 6 129,6 7-129,8 4 0,5-1 0,13-4 0,10-12 0,8-11 0,8-11 0,4-9 129,0-10-129,-4-12 129,-1-5-129,-8-2 129,-7 2-129,-6 2 129,-9 8-129,-9 17 0,0 0 0,0 0 0,3 12 0,-3 10-129,1 3 129,2 1 0,3 1 0,4-3 0,-1-7 0,2-9 0,-1-7 129,-2-4 0,1-15 129,-3-12 0,-2-11 0,0-10 0,3-2 129,-4-2 0,4 5-129,-1 8-387,2 5-1419,14 25-2967,-7 7-903,6 13-903,8 15-645</inkml:trace>
  <inkml:trace contextRef="#ctx0" brushRef="#br0" timeOffset="6136.3509">14211 4363 8643,'27'-45'5547,"-15"65"-129,-8 25-387,4 35-4644,-2 13-129,3 13-129,0 5-129,1-5 0,1-12-129,2-14-258,5-12-774,-8-24-3483,9-13-516,-3-29-258,1-11-387</inkml:trace>
  <inkml:trace contextRef="#ctx0" brushRef="#br0" timeOffset="6400.366">14602 4238 10836,'8'-53'5418,"-18"53"-516,-11 32-903,-11 8-3483,0 16-129,-7 15-258,1 11 129,1 2 0,8-4-258,11-2 258,9-6-129,9-13 0,15-12-129,11-13 129,8-17-129,7-9 0,4-8 0,-2 0-387,-5-13-774,8 8-3999,-17-6 0,-2 9-516,-6-3-258</inkml:trace>
  <inkml:trace contextRef="#ctx0" brushRef="#br0" timeOffset="6753.3862">14771 4804 5805,'-21'-17'5676,"5"20"-258,-6 7-258,8 22-3483,-11-7-387,14 17-387,0-4-387,11 3-129,6-11 0,12-9-258,7-12 0,11-9 0,3-6-129,0-13 0,-6-9 129,-4-7-129,-8-1 0,-6 6 0,-10 4 129,-5 7-258,-10 11 129,-3 8 0,1 13 0,5 15 0,1 8 0,6 6 0,9 1-129,8 0 129,4-4 0,3-12-258,-1-8-387,0-13-387,4 3-2451,-12-18-1677,-1-11-387,-9-12-258,-2-2 130</inkml:trace>
  <inkml:trace contextRef="#ctx0" brushRef="#br0" timeOffset="7028.402">15047 4870 9417,'-2'19'5676,"8"10"-516,-3-9-645,8 13-3354,-4-8-387,5-5-258,1-14-129,8-4 0,2-13-129,5-11-129,0-10 129,-2-6-258,-1-1 129,-1 2-129,-5 7 129,-7 7-129,-3 11 129,-9 12-129,8 3 129,-4 19-129,0 9 0,2 3-129,4 5-129,1-6-387,3 0-516,-7-17-2322,6 6-1935,-2-18-258,2-4-258,-6-20 0</inkml:trace>
  <inkml:trace contextRef="#ctx0" brushRef="#br0" timeOffset="7824.4475">15601 4210 9546,'25'-76'5676,"-25"76"-516,1 36 0,-7 23-3999,2 23-516,-3 10-129,5 15-258,2 0 0,2-4-129,4-6-129,1-12-258,3-12-258,-2-16-129,1-14-645,-9-43-1290,0 0-2709,-9-12-258,0-19-129,-13-25 3096,5 5 1806,-6-3 774,-2-1 774,13 19 1935,-3-1 2709,14 19 0,2 4-258,25 14-2838,1-8-1290,18 8-387,4-4-258,7 0 0,0-3-129,0-3-129,-7-5 0,-4 2 129,-10 1-129,-10-1-129,-10 1 129,-15 12-129,0-14 0,-12 14 0,-10 5 0,-4 16 0,-1 13 0,1 7-129,2 12 129,8 3-129,8 2 258,7-3-258,6-8 129,13-9-129,5-13 129,4-13 129,3-12-129,3-8 0,3-11 0,-4-7 129,-1-9-129,-2-7 0,-5 0 0,-7-1 0,-4 5 0,-5 8 0,-6 12 0,-2 18 0,-10 3 0,0 26 129,0 8-129,6 13 0,4 1 129,0 0 0,10-15 0,8-7 0,6-22 0,6-14-129,1-17 129,3-13 0,-2-15 0,0-6 0,-5 2-129,-2 3 129,-7 7 0,-2 14 0,-3 20 0,-3 12 0,-1 22 129,3 22-258,4 9 129,3 10-387,4 9-258,-2-17-1677,12 4-2967,-8-16-645,4-6-645,-8-20-387</inkml:trace>
  <inkml:trace contextRef="#ctx0" brushRef="#br0" timeOffset="13895.7948">3141 8156 4773,'-17'52'5547,"17"-52"-258,12 0-387,12-16-3354,-2-28-258,12-3-258,0-19-129,7-4-387,-3-8-258,0 6 0,-8 9-129,-4 11 0,-6 18-258,-7 22 129,-6 18 0,-7 25 129,-1 17-129,-1 10 129,1 8-129,1 2 0,4-5-129,4-15-903,14-8-3870,-6-16-129,8-12-516,-5-12-387</inkml:trace>
  <inkml:trace contextRef="#ctx0" brushRef="#br0" timeOffset="14112.8072">3658 7354 7353,'9'-91'5676,"-9"91"-258,19 19-258,-6 27-3225,12 37-774,-1 10-516,5 17-129,1 4-258,-6 4 0,-8 0-129,-3-13-258,-9-7-516,-10-25-3612,-3-5-1161,-4-15-387,-1-17-645</inkml:trace>
  <inkml:trace contextRef="#ctx0" brushRef="#br0" timeOffset="14675.8394">4921 7443 7740,'17'-58'5547,"4"33"-258,9 10-387,-1 1-3612,22 14-516,-4 9-258,3 19-129,-10 17-129,-10 14 0,-17 18-129,-10 12-129,-12 8 0,-10 6 129,-4-3-129,0-6 129,8-14-129,12-10 0,11-19 0,17-14 129,10-14-129,7-15-258,6-6-258,-6-14-1419,3-2-3096,-16-6-258,-9-2-258,-17-5-387</inkml:trace>
  <inkml:trace contextRef="#ctx0" brushRef="#br0" timeOffset="14841.8489">5075 7969 8901,'-60'-19'5676,"60"19"-258,3-13-129,29 11-3999,12-8-516,16 9-258,5 0-516,0-7-2064,0 8-3096,-11 9-129,-11 4-645,-15 4-258</inkml:trace>
  <inkml:trace contextRef="#ctx0" brushRef="#br0" timeOffset="15135.8657">5526 8142 8256,'56'-32'5805,"-24"8"-516,-4-8-258,3 10-3483,-9-12-774,1 5-258,-10 5-387,-8 4 0,-5 20-129,-18-9 0,-11 16 0,-11 18-129,-1 9 129,-1 16 0,8 4-129,10 6 258,17-5 0,14-6 129,23-13-129,20-10 129,12-14-516,3-14-3870,4-9-903,-11-6-774,-9 0-387</inkml:trace>
  <inkml:trace contextRef="#ctx0" brushRef="#br0" timeOffset="16055.9183">6018 8031 7482,'-18'-40'5676,"18"40"-258,0 0-516,9 3-3225,10 28-903,0 9-387,3 12 0,-4 2-258,-1 3 0,-5-7 0,-3-6 0,-2-13-129,-4-12 129,-3-19-129,0 0 129,4-33 0,1-8 0,2-11 0,4-9 0,4-4 0,2 3 0,2 6-129,3 8-129,0 15-258,-2 11-645,6 22-1419,-11 8-2451,6 16-258,-7 2-516,3 19 1290,-13-12 1935,11 8 1419,-7-10 1161,-3-10 1806,9-5 3354,-2-13 0,4-7-129,4-32-1548,12 5-1290,-6-27-1032,7 0-516,-6-12-387,-1-6 0,-12-7-129,-7 1-258,-10 6 129,-12 14-258,-11 17 258,-9 23-258,-4 24 129,0 30 0,6 31 129,10 21-129,13 16 129,10 6-129,14 0 129,15-11 0,14-17-129,7-12 0,7-17-387,-5-25-1161,0-4-3612,-10-17 0,-7-3-516,-11-3-387</inkml:trace>
  <inkml:trace contextRef="#ctx0" brushRef="#br0" timeOffset="16365.936">6853 8149 10320,'32'-30'5676,"-14"14"-516,0-12 129,10 2-4386,-5-8-516,2 2 129,-8-1-387,-4 4 0,-10 7-129,-5 5 129,-15 13-129,-10 4 0,-10 18 0,1 11-129,1 13 258,7 13-129,8-1 129,13 5 0,14-8-129,18-9 129,12-13 0,12-9-129,6-14-129,0-11-387,8 3-2838,-15-20-1935,-8 3-258,-9-2-258,-8 1-516</inkml:trace>
  <inkml:trace contextRef="#ctx0" brushRef="#br0" timeOffset="16803.9611">7280 8076 11223,'24'-2'5934,"-6"-14"-516,9 3-387,1-12-4386,7 0-129,-2-1-387,-2 2 0,-9-2 0,-6 3 0,-12 4-258,-8 7 129,-15 6 129,-10 6-129,-9 4 0,-5 5 129,3 9-129,4 5 0,7 9 0,12 1 0,13 3 129,10 7-129,16 3 0,5 5 0,8 2 0,1 4 0,-1-1-129,-6 0 258,-8 0-129,-8-2-129,-11-5 258,-7-2-129,-9-9 129,-11-7-129,-8-9 129,-5-10-258,0-9 129,-2-8 258,0-13-387,2-10-129,8-1-387,1-10-645,23 5-3354,-5-2-774,11 7-258,8-5-645</inkml:trace>
  <inkml:trace contextRef="#ctx0" brushRef="#br0" timeOffset="17061.9759">7593 8084 8127,'23'0'5418,"-17"12"0,4 7-387,-9-8-3483,16 5-645,0-11-258,6-5 0,1-9-129,2-11-129,-2-9-129,0-3 0,-9-5-129,-7 3 0,-6 2-258,-4 3 0,-8 12-516,-13-1-2967,6 15-1806,-4 3-129,9 4-645,2 4-129</inkml:trace>
  <inkml:trace contextRef="#ctx0" brushRef="#br0" timeOffset="17359.9929">7910 7960 7998,'45'17'5805,"-30"-8"-387,1 7-387,-7-8-2967,4 11-1290,-3-5-258,0 3-258,-1-3-129,2-6 0,0-6-129,3-2 0,2-11 129,-1-5-129,1-1 0,-1-1 0,-1-1 129,0 7-129,-4 7 129,-10 5 129,12 17-129,-8 5 129,0 8-258,0 1-129,3 7-258,-1-14-903,12 5-3741,-6-16-387,8-4-387,-2-9-516</inkml:trace>
  <inkml:trace contextRef="#ctx0" brushRef="#br0" timeOffset="17735.0143">8401 8037 8901,'8'2'5676,"-8"-2"-258,18 25-129,-6-17-3870,14 3-387,2-10-516,4-1 0,1-15-258,0-7 0,-3-7-258,-6-3 0,-10-5-129,-10 2 129,-4 4-129,-15 7 0,-11 6 0,-4 10 0,-2 8 0,4 8 129,7 18 129,11 11-129,10 12 129,17 9 0,15 9 0,14 2 0,10 2 0,5-1 0,-2-6 0,-7-6 0,-13-4 0,-14-5-129,-17-9 387,-18 0-258,-22-9 129,-15-2-387,-11 1-129,-9-11-1290,10 8-3354,-8-13-645,9 2-516,4-10-516</inkml:trace>
  <inkml:trace contextRef="#ctx0" brushRef="#br0" timeOffset="18292.0462">5409 8846 5805,'-22'4'5289,"46"4"-387,28-8 0,24 4-3483,24-4-516,31 0 0,19-9-129,29 4-129,15-8 0,21 2 0,11-3-258,18-2-129,8-1-129,-2 1 0,-8 4-129,-19 2 0,-28 6 0,-32 4-129,-34 4 129,-36 5 0,-32 6 0,-26 3 0,-21-2 0,-14 2 0,0-7-129,0-11 129,0 0-516,-9 0-2967,11-11-1548,3-10-387,2-3-645,-1-6 0</inkml:trace>
  <inkml:trace contextRef="#ctx0" brushRef="#br0" timeOffset="18529.0598">9152 7863 9159,'17'-32'5418,"-7"21"-387,-10 11-645,14-16-8127,-7 20-1032,4 12-645,-3 4-387</inkml:trace>
  <inkml:trace contextRef="#ctx0" brushRef="#br0" timeOffset="18653.0669">9208 8205 9288,'25'-1'5031,"-13"-8"-5031,-12 9-129,0 0-4902,0 0-774</inkml:trace>
  <inkml:trace contextRef="#ctx0" brushRef="#br0" timeOffset="19552.1183">3453 13189 5805,'-45'4'5160,"30"-14"-129,3-14-387,12-1-2580,0-16-774,14 8-258,6 2-387,3 13-258,0 12 129,2 15-258,-10 23 0,-4 18 0,-11 13-129,-6 15 0,-14-1 129,-7 2-129,-6-5-129,-2-8 129,0-14 0,6-8-129,5-16 0,8-13 0,16-15 0,0 0 0,23-5 129,12-5 0,5-1 0,7 4 0,7 1 0,-1 6 0,-1 0-258,-7 0-258,-1 10-1419,-18-10-3225,-1-2 0,-10-10-516,-6 2-516</inkml:trace>
  <inkml:trace contextRef="#ctx0" brushRef="#br0" timeOffset="19768.1306">3705 12690 11352,'50'-37'5934,"-14"69"-387,-3 30-258,10 28-3999,-5 12-516,0 14-129,-8-2-258,-5 2-129,-11-8-129,-8-5-129,-5-14-645,-8-23-3096,0-1-1935,-4-17-129,4-11-516,4-25-516</inkml:trace>
  <inkml:trace contextRef="#ctx0" brushRef="#br0" timeOffset="20488.1718">4942 12883 8901,'-19'-65'5418,"24"29"-258,21 9-387,11-3-3483,21 14-645,4 7-258,3 11 0,-9 25-129,-13 20 0,-17 23-258,-17 15 258,-15 13-258,-14 7 258,-10 6-258,1-3 129,8-11 0,13-18 129,8-18-129,18-18 0,16-21-129,12-17-129,9-7-258,-3-29-1677,3 6-3096,-13-8 0,-8 5-516,-19-8-387</inkml:trace>
  <inkml:trace contextRef="#ctx0" brushRef="#br0" timeOffset="20676.1826">5138 13225 10707,'-18'-31'5547,"36"11"-258,20 1 0,5-6-4128,17 8-516,0-2-387,4 4-258,-5 7-516,-10-4-1677,-3 13-2967,-12 11-129,-6 8-258,-14 0-516,0 15 2451</inkml:trace>
  <inkml:trace contextRef="#ctx0" brushRef="#br0" timeOffset="20851.1926">5645 13261 4386,'-8'86'5676,"8"-49"-387,5 0-258,3-18-1806,18 7-1032,-4-26-903,9 0-129,0-19-516,6-7 129,-6-11-258,-3-1 0,-7-8-129,-3 0-129,-11 8-516,-5-4-774,2 18-3999,-12 2-645,-1 12-258,-1 8-258</inkml:trace>
  <inkml:trace contextRef="#ctx0" brushRef="#br0" timeOffset="21148.2096">6039 13191 9030,'-11'-29'5031,"1"21"0,0 8-387,6 10-3483,-2 8-516,6 8-258,10 3 0,7 10-129,5-6 129,4 4 0,-1-7-129,-1-1 129,-7-4-258,-10 2 129,-11-5 0,-13 0 0,-12-2-129,-7-2-129,-3-1-387,-4-14-2193,9 6-2580,7-9-129,12 0-516,15 0-387</inkml:trace>
  <inkml:trace contextRef="#ctx0" brushRef="#br0" timeOffset="21479.2285">6424 13271 9288,'-9'-31'5418,"-8"23"-129,-1 9-129,-10 7-3612,9 19-645,1 0-258,7 7-258,6-1 0,7-4-129,13-7 0,7-9-129,7-13 0,3-5 0,1-15-129,-5-5 129,-4-1-129,-7-2 0,-7 3 0,-6 6 129,-4 19 129,0 0-129,0 0 129,2 16 0,12 11-129,11-5-1548,17 5-3612,2-8-387,11-9-645,5-10-258</inkml:trace>
  <inkml:trace contextRef="#ctx0" brushRef="#br0" timeOffset="22248.2725">6817 13199 10449,'0'0'5418,"-12"-3"-516,12 25 0,-1 6-3999,3 12-258,6 0-258,2-3-129,1-9-129,7-10 0,-1-11 129,3-10-129,-2-16-129,1-6 129,-2-6-129,0-5 129,-2 0-129,-4 6 0,-4 5 0,-2 10-129,-5 15 129,0 0 0,9 15 129,-8 15-129,1 6 129,4 1-129,2 0 129,3-7-129,5-10 129,2-13-129,5-7 0,4-19 129,-1-10 0,3-3 0,-4-3 0,-1 1 129,-6 8-129,-4 15 129,-14 11-129,10 3 0,-9 23 129,1 6-387,4 11-387,-4-6-1935,12 9-2709,-2-9-258,7-3-387,1-14-387</inkml:trace>
  <inkml:trace contextRef="#ctx0" brushRef="#br0" timeOffset="23124.3226">7458 13191 10191,'2'-22'5418,"-2"22"-258,-1 6-258,1 27-3483,0 0-774,0 3-258,0-8 0,4-5-129,-4-23 0,23 13 0,-8-14-258,2-10 129,1-11 0,0-2 0,0-1-129,0-4 129,-2 5-129,-5 5 0,-1 5 0,-10 14 129,7 0-129,-5 12 129,-2 11 0,0 7-129,0 4 129,0-3 0,3-7 0,4-3-129,1-15 0,5-6 129,1-5-258,2-10 129,1-6 0,1 1 0,-5 4 0,-1 1 0,-2 10-129,-10 5 258,11 7-129,-5 10 129,3 3 0,4 3-129,5-3 129,4-5-129,6-13 129,4-3 0,2-15 0,-1-9 0,-3-8 0,-5-1 0,-4-2-129,-7 0 129,-10 4-129,-4 6 0,-10 5 0,-8 8 0,-6 9 0,-6 5 0,-3 20-129,4 8 129,6 13 0,7 4 0,12 3 0,7-5 0,15-6 0,9-11 0,8-14 0,6-7 0,-2-13 0,-2-13 0,-4-4 0,-7-3 0,-6-2 0,-5 1 0,-6 6 0,-8 5 0,-1 17-129,0 0 129,-5-3 0,0 14 129,1 9-129,4 5 0,0 2 0,6-3 0,5-5 0,2-3 0,3-10 0,5-6 0,2-2 0,2-14 0,1-5 0,2-5 0,-1-2 129,-3 2-129,-5 7 0,-1 10 0,-10 9 129,-3 16-129,-3 14-129,-2 1-1290,7 22-2064,-2-13-2193,10-3-129,9-13-387,13-10-645</inkml:trace>
  <inkml:trace contextRef="#ctx0" brushRef="#br0" timeOffset="23544.3466">8790 12626 9030,'-21'-8'5289,"18"45"0,3 33-516,-1 9-3225,8 20-645,-1 7-516,3 6 0,-2-10-258,1-11 0,-1-12-387,2-22-516,2-7-903,-5-25-3225,9-11-129,1-16-387,3-14-387</inkml:trace>
  <inkml:trace contextRef="#ctx0" brushRef="#br0" timeOffset="24124.3798">9002 13193 5676,'-8'-63'5289,"-13"49"-258,-3 14-387,-13 5-2064,15 21-645,-8-2-774,13 8-516,2 1-129,12-5-258,3-9 129,18-2-129,5-8 0,11-4-129,4-5 0,8-8 0,2-15 0,2-6-129,-2-12 0,2-14 0,-2-9 129,-6-8-258,-8-8 258,-7 2-258,-11-3 129,-10 12-129,-8 14 129,-16 21 0,-8 20 129,-6 25-129,-3 28 0,2 25 129,6 19-129,6 8 258,12 4-258,9 0 129,10-9-129,13-15 0,10-12 0,6-23 0,6-17 0,4-11 0,2-8 0,-2-16 0,0-7 0,-6-6 0,-4-3 0,-10-6 0,-11 4 0,-14 2 0,-4 5 0,-19 6 0,-7 11 0,-9 10-129,-3 18 129,1 15 129,4 8-258,12 5 129,10 3 0,12-6 129,20-7-129,14-11 0,11-12 0,8-13 0,3-6-387,-7-18-1548,5 7-3225,-18-5-258,-6 0-258,-13 3-516</inkml:trace>
  <inkml:trace contextRef="#ctx0" brushRef="#br0" timeOffset="24524.4027">9874 12600 10320,'0'0'5805,"0"42"-645,-5 18 258,-2 20-4515,-1 7-387,6 8-129,0-9 0,4-8-129,5-18-129,3-11 0,1-20-258,6-15 258,0-14-129,3-7 0,2-10 0,1-2 0,-1 2 0,2 5 129,-2 3-129,-2 9 129,-6 9-129,-7 12 129,-5 3-129,-5 3 129,-12 2-129,-10-2 0,-4-1 129,-6-7-258,1-2 0,-1-11-516,9 11-1548,-4-17-3096,15-5 129,7-10-516,13 1-774</inkml:trace>
  <inkml:trace contextRef="#ctx0" brushRef="#br0" timeOffset="25040.4322">10086 13257 11481,'91'-40'5676,"-49"11"-387,0 7-1032,-8-14-3096,2 3-645,-9-2-258,-7-1-129,-11 7-129,-9 3 0,-13 9 0,-11 16 0,-10 8 0,-2 20 0,-2 12 0,4 11 0,8 12 0,8 5 129,17-4-129,8-10 0,21-14 129,5-12-129,7-16 129,3-11 0,1-19 0,-2-10 0,-8-7 0,-2-5 0,-9-7 0,-4-1 0,-6 7 0,-4 8 0,-6 11-129,-3 11 0,0 12 129,-3 12-129,0 19 0,0 7 129,3 3-129,1-3 0,7-6 129,4-6-129,1-12 129,5-9-129,1-5 129,5-15 0,-1-4-129,0-7 0,-2 1 129,0 2 0,-1 8-129,-4 10 129,-1 7 0,-2 18-129,2 9 129,3 9-258,5 3-387,-1-12-1032,15 7-2838,-8-21-1161,10-12-258,-4-11-516</inkml:trace>
  <inkml:trace contextRef="#ctx0" brushRef="#br0" timeOffset="25333.449">11256 13101 11094,'24'-12'5805,"-14"10"-1806,-10 2-3741,0 0-3612,10 0-2193,-2 14-258</inkml:trace>
  <inkml:trace contextRef="#ctx0" brushRef="#br0" timeOffset="25454.4559">11281 13389 10449,'0'21'5676,"9"-10"-387,1-11-516,-10 0-8256,21-3-1419,-12-5-387,-9 8-516</inkml:trace>
  <inkml:trace contextRef="#ctx0" brushRef="#br0" timeOffset="26068.491">5281 14055 6966,'16'-15'5160,"7"8"-258,14 6-387,7-5-3741,22 5 0,13-6-129,24 3 0,20-8 0,25 4-129,28-9 0,24 1-129,30-4 0,58 0-258,-6-1 0,15 7 0,13 2-129,2 4 129,0 8-129,-11 0 0,-12 8 129,-48 6 0,4 1 0,-19 2 0,-27-3 0,-23 1 0,-32 1-387,-36-10-3483,-27 7-1161,-35-5-774,-33 1-129,-31-1-774</inkml:trace>
  <inkml:trace contextRef="#ctx0" brushRef="#br0" timeOffset="34055.9478">2443 7679 5289,'-27'-154'5805,"18"103"-387,-3 29-645,8 33-2838,-6 29-774,10 34-129,4 26-516,8 30 0,4 16-387,7 14 129,-2-4 0,1-3-129,-2-15 0,-3-15 0,-4-18-645,-12-26-4128,0-16-258,-6-15-1032,-8-15-387</inkml:trace>
  <inkml:trace contextRef="#ctx0" brushRef="#br0" timeOffset="34731.9865">2710 12919 7740,'-15'-54'5547,"12"68"-129,0 34-387,3 51-3225,-1 17-774,4 36-258,3 16-387,7 14-129,2-1-258,3-12-387,9 0-3612,-9-24-903,-1-12-774,-7-19-387</inkml:trace>
  <inkml:trace contextRef="#ctx0" brushRef="#br0" timeOffset="49091.8079">10209 7529 7482,'22'-93'5547,"-13"50"-516,2 20-903,-2-8-3096,11 11-387,1 3-258,5 1 0,1 5-129,2 3-129,-1 4 0,-3 4-129,-5 14 0,-7 11 0,-8 18 0,-5 19 0,-8 15 0,-5 14 0,-1 12 0,5 5 129,1 5-258,4-5 258,7-8-129,6-10 0,3-13 0,3-10 0,-3-8 0,-2-8 0,-10-7 0,-2-8 129,-12-9-129,-4-8 258,-6-7-258,-5-10 0,-3-2 129,0-9-129,2-9 129,2-1-387,9 2 0,5-7-1032,14 6-3483,0-3-387,9 7-516,7-1-258</inkml:trace>
  <inkml:trace contextRef="#ctx0" brushRef="#br0" timeOffset="49587.8362">10629 8221 7482,'57'-46'5547,"-29"17"-129,1 1-645,-13-5-3741,11 5-387,-6-1-258,-4 3-258,-10 5 0,-7 6-129,-17 9 129,-7 6-129,-7 12 0,-1 12-129,0 15 258,3 9 0,8 5 0,12 5 0,9-7-129,18-5 258,11-12-129,10-12 0,9-16-129,-1-10 129,4-17-258,-9-7 129,-7-1 129,-8 0-258,-10 4 258,-10 5-129,-7 9 0,0 11-129,-11 2 258,4 10-129,5 3-129,2 2 258,3-4-129,11-1 0,7-9 0,2-5 0,4-11 129,-1-4 0,-2-8 0,-6-3 129,-6 0-129,-10 1 0,-8 3 0,-13 6 0,-9 5-129,-7 5 0,-2 8-516,-3-3-387,14 10-2838,-4-7-1419,16 0-516,14 0-387</inkml:trace>
  <inkml:trace contextRef="#ctx0" brushRef="#br0" timeOffset="49955.8573">11071 7628 5547,'15'-75'5676,"-15"75"-258,0 0-516,11 37-3096,-11 16-774,0 19-258,0 8-387,7 7 0,5 0-258,3-7 0,6-9 0,3-14-129,3-16 0,5-13 0,2-20 0,6-8 0,0-16 129,-2-14-129,-1-8 129,-6-8-129,-7-2 0,-8 0 0,-13 9 0,-5 3 0,-18 16 0,-8 18 0,-5 6 0,-2 25 258,7 13-129,10 7 129,11 6 0,15-4 0,18-5 0,16-11-129,17-5-1548,-2-24-3741,7-7-387,-4-14-516,-4-5-516</inkml:trace>
  <inkml:trace contextRef="#ctx0" brushRef="#br0" timeOffset="50415.8836">12305 7468 7224,'-6'-66'5676,"11"79"-387,4 36-129,9 35-4128,-1 18-129,6 19-387,-1 7-129,1-4 0,-3-9-387,-4-22 0,3-16-645,-14-33-2709,6-13-1806,-11-31-258,15-2-645,-8-38 258</inkml:trace>
  <inkml:trace contextRef="#ctx0" brushRef="#br0" timeOffset="50663.8978">12686 7357 7740,'-21'-25'5676,"-6"50"-258,-13 26-516,-3 24-3741,-1 5-516,5 14-129,5 1-129,13-3-129,15-8 0,17-18 129,19-17-129,11-14 0,10-16-129,8-13 0,1-6-129,-4-10-387,-1 1-1032,-18-4-3741,-1 3-129,-12-4-387,-5 7-516</inkml:trace>
  <inkml:trace contextRef="#ctx0" brushRef="#br0" timeOffset="51255.9316">12931 7928 8256,'-8'-8'5805,"-4"19"-516,-10 12 129,12 13-3999,-9 2-258,7 10-645,5-2 0,7 2-258,4-14 0,12-9-129,6-11 0,6-12-129,3-12 0,-3-14 0,-2-12 129,-3-4-129,-4-2 0,-7 0 0,-4 5-129,-7 6 129,-1 14 0,0 17 0,0 0-129,-6 24 258,4 11-129,2 9 129,3 1 0,7 2 0,2-7-129,5-8 129,1-16 0,3-11-129,0-9 0,2-13 0,-4-5 129,-6-7-129,0 0 0,-6 2 0,-3 11 0,-4 16 0,0 0 0,0 0 0,-6 9-129,5 13 129,1 4 0,4 2 0,8-6 0,6-7 0,2-9 0,8-7 0,-1-13 129,2-10-129,-2-7 0,0-4 129,-5 5-129,-6 1 0,-3 11 129,-13 18-129,11-7 129,-10 18-129,-1 13 129,1 9 0,1 3-258,1 1-129,4 1-387,0-18-1032,14 6-3354,-11-17-387,6-6-774,-6-13-129</inkml:trace>
  <inkml:trace contextRef="#ctx0" brushRef="#br0" timeOffset="51691.9566">13677 7357 9804,'13'-15'5805,"-10"58"-387,1 33-129,-4 16-4386,0 16-387,0 6-129,0 2-129,3-7-129,0-11 0,3-14-129,-2-23 0,3-14-129,-2-19 0,4-15 0,0-13 0,3-11 129,4-11 0,3-5 129,8-7-129,1-2 129,5 0-129,-2-3 129,-1 2 0,-2-3-258,-8-1 387,-5 7-387,-13 0 258,-6 12-387,-12 10 258,-10 12 0,-5 22 129,-1 19 0,3 17 0,5 5 129,14 12 0,10-12 258,16-5-258,14-13 0,13-19 0,7-13-645,-7-25-2322,5 1-2709,-10-14-516,-7 2-387,-9 2-645</inkml:trace>
  <inkml:trace contextRef="#ctx0" brushRef="#br0" timeOffset="52311.992">14751 8018 9288,'-28'2'5418,"19"18"-129,9 5-258,4 3-4386,16-2-258,7-4-258,8-10 0,2-9 0,2-6 0,-2-11-129,-5-1 129,-5-3-129,-7 2 0,-9 8 0,-11 8 0,7 14 0,-6 14 0,1 7 0,4 5 129,4 1 0,5-2 129,6-12 0,8-13 0,1-16 129,3-20-129,-3-14 129,-1-9-129,-7-7 0,-7-1-129,-7 4 0,-8 3-258,-10 14-258,-10 6-903,9 14-3741,-9 4-258,9 8-645,3 3-387</inkml:trace>
  <inkml:trace contextRef="#ctx0" brushRef="#br0" timeOffset="52482.0018">15373 7983 10965,'29'44'5676,"-23"-17"-258,3 12-258,-6 0-4386,7 2-516,-2 2-645,-6-17-2322,9 4-2451,-4-13-258,5 0-516,-12-17-258</inkml:trace>
  <inkml:trace contextRef="#ctx0" brushRef="#br0" timeOffset="52624.0099">15395 7706 8256,'-7'-71'5031,"7"59"-387,7 14-2064,2 10-6579,7 11-1032,3 6-387,2 13 258</inkml:trace>
  <inkml:trace contextRef="#ctx0" brushRef="#br0" timeOffset="52996.0312">15578 8055 7611,'19'101'5547,"-8"-58"-258,-6-18-258,3 1-3096,-8-26-903,10 8-516,-10-8-129,8-21 0,-4-5-129,-1-6-129,1-1 0,0-2-129,3 0 129,1 6-129,4 5 129,1 11-129,1 10 0,-1 7 0,0 16-129,2 4 129,-1 5 129,-2 1-129,2-4 0,4-5 129,2-7-129,4-13 129,5-4 0,-2-11-129,2-6 129,-3-4 0,-4-1 0,-7-4-129,-11 0 0,-5 8 0,-14-1 0,-9 5 0,-3 6-258,-10-2-387,3 13-645,-8-8-2709,15 8-1419,3 0-129,15-2-645</inkml:trace>
  <inkml:trace contextRef="#ctx0" brushRef="#br0" timeOffset="53168.041">15905 7628 6450,'11'-54'5934,"-11"54"-258,0 30-129,0 13-2967,9 30-903,3 8-645,16 9-516,6 1-387,4-15-2580,14-1-2709,-3-16-516,2-9-387,-3-15-645</inkml:trace>
  <inkml:trace contextRef="#ctx0" brushRef="#br0" timeOffset="53800.0771">16999 8027 8901,'-6'-13'5547,"6"13"-129,0 0-516,0 0-3741,5 0-903,14 0-129,5-3 0,3-10-129,-1-6 129,-2-3-258,-8-3 129,-9-3-129,-7 2 129,-16 6-258,-7 6 258,-10 11-129,1 5 0,5 20 387,10 10-258,10 16 258,11 15-258,21 7 258,18 3-129,12 4 0,10-4 0,-2-4-129,-4-4 129,-7-11 0,-15-7 129,-17-9 129,-20-5-129,-20-8 0,-15-10 0,-13-13 0,-7-2-129,-4-14 0,1-13-258,5-5-258,5-9 0,18 5-129,9-15-516,21 22-2064,6-16-1935,17 6-387,12-1-129,16 6-258,1-9 4000</inkml:trace>
  <inkml:trace contextRef="#ctx0" brushRef="#br0" timeOffset="54272.1041">17272 8156 1806,'117'-72'5547,"-65"42"-129,-4 1-387,-15-3-387,-2 11-2709,-16-13-1032,-8 4-516,-9 5-258,-13 5 0,-9 11-258,-3 8 258,-2 6 258,3 16-258,4 13 258,12 10-258,10 2 258,8 0-129,15-9 0,11-4 0,3-10-258,2-11 0,2-9-129,-6-7-129,-2-8-387,-11-10-387,-2 4-387,-16-18-774,7 15-774,-16-21-258,5 12 1419,-9 3 1419,2 6 516,7 21 774,-12-13 516,14 23 774,-4 2 774,12 27 387,-5-9-1290,13 5-903,-3-8-516,6-7 0,1-11-258,3-9 0,2-4-129,1-17 0,-1-2-129,-2-4-129,-2-1 129,-6 5-129,-4 9 129,-13 14-129,0 0-129,5 16 129,-5 13-387,0 0-258,7 20-2322,-3-14-2451,10 5-129,1-8-516,7 0-516</inkml:trace>
  <inkml:trace contextRef="#ctx0" brushRef="#br0" timeOffset="54844.1369">18161 7938 11223,'-2'-14'5676,"-20"14"-258,8 16-129,-6 9-4515,9 10-129,2 1-129,8 3 0,4-7-387,12-8 0,8-9 0,3-10-129,3-7 0,-1-14 0,-5-4 0,-6-8-129,-5-1 258,-9 0-129,-3 5 0,0 7 0,0 17 0,-10-8 0,10 8 0,-2 13 0,6 4 0,9 2 129,7-1-129,4-5 129,3-7-129,3-6 0,-2 0 0,-1-12 0,-5-3 129,-5 0-258,-6 1 258,-11 14-129,12-6 0,-12 6 129,8 16-129,1 6 0,3 2-129,8 0 129,2-5 0,3-2 129,1-13-258,2-6 258,-1-11-129,-6-12 129,-5-6 0,-6-6-129,-8-4 0,-4 0 0,-10 3-258,-3 3-516,8 23-2451,-9-5-2451,5 11-129,2 6-516,11 16-387</inkml:trace>
  <inkml:trace contextRef="#ctx0" brushRef="#br0" timeOffset="55392.1682">19580 8042 8901,'-26'27'5547,"8"-21"-387,2 9-1161,-3-19-2322,15-7-516,0-20-516,9-11-129,11-13-387,11-10 0,1-10-129,2-12 0,-1 3 0,-3 4 129,-5 9 0,-5 21-129,-8 18 258,-8 32 0,11 19 0,-5 34 0,4 20 129,5 14-129,4 7 0,4 7-129,4-8 0,0-14-387,1-12-129,-5-22-1419,2-5-3354,-11-21-387,-3-5-258,-11-14-516</inkml:trace>
  <inkml:trace contextRef="#ctx0" brushRef="#br0" timeOffset="55566.1782">20044 7772 11352,'33'30'5934,"-13"8"-516,0-4-129,6 13-4644,3-2-258,1 0-645,5-2-645,-13-12-3999,8-4-516,-8-14-129,-3-5-645</inkml:trace>
  <inkml:trace contextRef="#ctx0" brushRef="#br0" timeOffset="55718.1869">20321 7858 9804,'-42'-41'5805,"13"45"-387,-10 13 0,9 24-3870,-11 3-516,7 7-516,10 15-1419,1-10-3999,15-8-645,8-9-387,9-6-645</inkml:trace>
  <inkml:trace contextRef="#ctx0" brushRef="#br0" timeOffset="56264.2181">20978 7495 9546,'17'-97'5676,"-17"97"-516,0 0-258,-2 57-4257,-6 19-129,1 12-258,-2 8 129,2 4-129,3-8 0,4-17-258,3-14 258,10-19-258,6-23 0,5-13 129,6-14-129,4-12 129,4-4 0,1 1-129,2 2 129,-7 9 0,-5 10-129,-6 5 129,-10 14 0,-11 8 0,-7 3-129,-15 0 0,-8-5 129,-10 0-129,-2-5-129,0-11 0,3 3-387,5-13-774,21 3-2967,2-9-1032,9 9-258,19-16-516</inkml:trace>
  <inkml:trace contextRef="#ctx0" brushRef="#br0" timeOffset="56520.2327">21297 8110 8385,'84'-34'5160,"-49"9"129,1 6-645,-13-15-3096,3 8-645,-12-4-516,-7 3-258,-7 7 0,-11 8 0,-8 11-129,-5 6 0,0 19 0,3 10-129,4 10 258,10 4 129,7 0-129,12-3 129,10-10-129,10-11 0,5-14 0,4-9-258,2-1-516,-11-24-2322,-1 7-2064,-9-14-129,-5-2-645,-7-11-258</inkml:trace>
  <inkml:trace contextRef="#ctx0" brushRef="#br0" timeOffset="57015.261">21754 7331 10965,'25'52'5805,"-16"17"-387,4 23-387,-5 7-3999,3 12-516,-1-6-129,0 0-129,-4-15-258,-2-12-129,-1-13-258,-3-19-129,-1-15-129,-9-22-258,1-9 0,-8-18 0,6-15-129,-7-14 387,5-5 516,0-3 129,6 2 387,7 7 645,5 0-258,16 15 258,1 1-258,17 17 0,2 7-258,3 6-129,1 8-129,-3 10-258,-7 11 129,-5 8-258,-6 4 129,-10 8 0,-5-6 0,-5 3 0,-4-14 129,-2-5-129,-3-10 0,5-17 129,-11-1-129,8-25 129,1-7-129,2-11 0,0-5 0,7-8 258,3 2-258,2 2 0,4 7 0,3 12-129,3 16-903,-8 0-2064,8 25-2322,-4 12-258,2 10-387,-8 3-387</inkml:trace>
  <inkml:trace contextRef="#ctx0" brushRef="#br0" timeOffset="57287.2766">22322 7996 9159,'-35'19'5676,"16"-10"-258,4 11-258,-5-3-3999,13 12-258,4-5-387,6 0-258,11-5 0,9-8-129,6-9-129,4-2 0,1-16 0,1-5-129,-9 0 129,-1-1 0,-9 3 129,-5 6-129,-11 13 129,0 0 0,3 16-129,-3 7 0,3 8-516,-2-8-1419,16 12-3483,-4-8 0,8 3-645,-3-11-129</inkml:trace>
  <inkml:trace contextRef="#ctx0" brushRef="#br0" timeOffset="57781.3049">22748 7999 6063,'-19'-52'5934,"2"50"-516,-3 4-1419,10 32-1290,-8-1-903,13 17-774,4-7-516,7 6-129,10-13-129,6-10-387,4-12 129,2-14-387,4-4-129,-4-25-129,0-5 0,-5-17-129,-2-6 0,-6-14 258,2-2 0,-10-7 387,-2 2 129,-2 9 387,-3 11 129,0 24 516,-6 22-258,2 26 0,-7 23 129,9 27-129,-4 11-129,6 12-129,0-3-129,1-7-258,5-12 129,4-15-258,4-18 0,3-17 0,1-15 0,5-12 0,-1-14-129,4-4 129,-1 0 0,-1 1 0,-4 9 0,-2 9 0,-2 11 0,-1 15 0,-2 12-129,-2 11 129,-1 9-516,-6-4-903,9 11-2967,-13-19-1161,2-3-258,-4-18-774</inkml:trace>
  <inkml:trace contextRef="#ctx0" brushRef="#br0" timeOffset="58283.3336">23388 7438 11094,'24'4'5805,"-15"49"-387,-9 14-387,1 21-4386,-4 9-387,1 4 0,-4-4-258,5-7 129,-1-10-387,2-10 129,0-18 0,3-15 0,5-15 129,-8-22-129,14 3 129,-7-12 0,3-12 129,-6-3-258,3-3 258,-2 3-129,4 1 129,0 5-129,2 3 129,6-1-129,1 0 129,6-2-129,-1-1 0,2 1 0,-2-1 0,-5 0 129,-5-1-129,-10 1 0,-5 6 129,-13 6 0,-4 7 0,-6 15 0,1 7-129,4 12 129,1 10 0,9 2 0,10 2 0,4-3 0,9-8 0,6-8-129,5-12 0,2-7-258,2-8 0,-1-5-645,6 3-1935,-11-14-2580,1 0-258,-6-13-516,1-2-258</inkml:trace>
  <inkml:trace contextRef="#ctx0" brushRef="#br0" timeOffset="58633.3536">23889 7471 7482,'23'-99'5805,"-14"91"-258,-6 18-387,1 41-2709,-6 14-1290,2 22-516,-5 7 0,2 10-129,-5-1-387,5-3 129,1-12-258,-2-8-129,4-12 0,-1-16-129,1-15 0,0-13-129,0-24-129,0 0 0,-12-9-129,3-23 129,1-9 258,-2-8-129,5-1 129,3 0 258,2 3 387,10 9 0,8 4 0,7 9 129,3 5 0,3 12-129,5 8-2064,-6 0-3225,-5 1-516,-10-2-387,-15 1-516</inkml:trace>
  <inkml:trace contextRef="#ctx0" brushRef="#br0" timeOffset="60104.4377">8797 10653 10449,'-81'12'5805,"69"-2"-387,12-10-129,41 10-4386,18-10-258,27 0-258,15-11 129,19-1-258,12-7-129,4-2 0,-1 3-258,-11-4-387,-9 13-1290,-23-10-3354,-10 7-387,-22-8-258,-18 8-516</inkml:trace>
  <inkml:trace contextRef="#ctx0" brushRef="#br0" timeOffset="60373.4531">9904 10239 7998,'-48'-53'5805,"35"48"-258,13 5-129,2 25-3483,14 0-645,13 12-387,7 0-129,8 7-258,6-7-129,3 0-129,-2-7-129,-6-1-129,-6 0 0,-12 2 0,-13-1 0,-12 4 0,-13-4 0,-16 0 0,-12-3-129,-7-2 258,-3-3-258,1-9-258,7 8-1161,-3-17-3741,22 3-387,7-5-258,15-2-774</inkml:trace>
  <inkml:trace contextRef="#ctx0" brushRef="#br0" timeOffset="61040.4913">10933 10300 6966,'-5'-18'5547,"-6"19"-129,7 30-258,-3 10-2967,7 22-1032,0 4-516,8 7 0,0-7-387,5-6 129,3-13-129,4-23 0,2-18-129,2-14 0,-1-23 129,3-15-129,-2-11 0,-1-8 0,-1-1 0,0 6 0,-6 7 129,-6 18-129,-2 21 129,-8 13-129,11 35 129,-3 15-258,4 13-516,-1-4-2322,15 14-2451,1-9-387,11-6-645,2-12-258</inkml:trace>
  <inkml:trace contextRef="#ctx0" brushRef="#br0" timeOffset="61524.519">12893 9926 6708,'-4'-89'5160,"-20"63"-516,-15 18-258,-8 15-4386,-1 18 129,0 16 0,6 8 0,8 11 129,17 4 129,17 1-129,17-3 0,18-7 0,16-1 0,5-3 129,5-1-129,-6-9 129,-4 0 0,-14-8 258,-11 0-129,-21-11 129,-7 4-129,-25-14-129,-11 3-129,-8-6 0,-6-3-258,4-2-258,3-4-516,19 3-3225,9-4-1161,17 1-258,15-19-516</inkml:trace>
  <inkml:trace contextRef="#ctx0" brushRef="#br0" timeOffset="61763.5326">13277 10277 8256,'16'-16'5676,"-20"22"-258,-17 21-387,-14 10-3612,9 18-387,4 0-129,13 5-129,9-10-387,14-9 0,17-14-258,13-18 129,9-12-129,2-20-129,-4-11-129,-9-10-129,-6 0-516,-15-14-2709,-3 0-1806,-14-6-387,-2-4-387,-5-13-258</inkml:trace>
  <inkml:trace contextRef="#ctx0" brushRef="#br0" timeOffset="62055.5493">13513 9733 9159,'-3'7'5934,"-1"39"-516,4 32 129,-1 4-3999,2 20-645,3 4-258,4-2-129,-1-13 0,3-8-258,1-17 0,2-17-258,-1-18 0,5-12 0,2-19 129,-2-8-129,4-16 0,1-2 0,-2-6 129,0 5-129,-3 8 0,-3 12 129,-7 9 0,3 20 0,-2 7 0,-1 11-129,3 6-258,0-8-258,10 13-2322,-7-25-2580,5-4-258,-2-15-645,3-1-258</inkml:trace>
  <inkml:trace contextRef="#ctx0" brushRef="#br0" timeOffset="62388.5684">13974 10329 10191,'26'-3'5676,"-12"27"-387,-5 5-129,2 10-4386,-2 3-387,1 3 0,-5-3-129,-3-4 0,-2-9-129,-2-10 129,2-19-129,-10 1 0,4-11 0,2-20-129,4-8 129,0-11-129,5-2 129,7-2-129,4 4-129,3 5 129,5 13 0,-1 10-387,5 21-1419,-7 3-3225,4 16-387,-3 2-258,2 8-516</inkml:trace>
  <inkml:trace contextRef="#ctx0" brushRef="#br0" timeOffset="62536.5768">14355 10459 11223,'5'41'5805,"-2"-9"-387,-3-4-258,9 6-4257,-3 1-645,2-6-516,6 7-2967,-8-12-2064,4-2-129,-6-11-516,-4-11-258</inkml:trace>
  <inkml:trace contextRef="#ctx0" brushRef="#br0" timeOffset="62690.5857">14443 10161 9417,'5'-136'5805,"-2"92"-645,-3 14-129,0 30-3741,0 0-1290,0 20-3999,7 11-1032,-4 0-516,2 8-516</inkml:trace>
  <inkml:trace contextRef="#ctx0" brushRef="#br0" timeOffset="63063.607">14583 9885 6837,'22'-31'5676,"-11"41"-129,-6 21-387,5 36-2580,-7 2-1419,8 18-387,-2 5-387,2 2 0,2-4-258,-4-6 0,2-7-129,-2-13 0,-2-9-258,-1-15 0,-1-11 0,-3-18-129,-2-11 129,-3-13 0,-6-16 0,-3-12 129,-1-8 129,1-3 129,0-4 0,4 3-129,6 5 258,2 7 0,6 12 0,7 11 0,5 3 0,4 9-129,1 6 0,0 0-387,4 10-1548,-9-10-3354,5 3-129,-5-6-258,2-6-645</inkml:trace>
  <inkml:trace contextRef="#ctx0" brushRef="#br0" timeOffset="63579.6365">14955 9961 4773,'12'-118'5676,"-11"81"-129,-1 37-129,0 0-1677,-1 49-2064,1 20-387,4 27-129,1 11-387,8 12-129,1-3-258,4-6 0,2-18-129,-3-17-129,-2-13-387,-6-17-129,-2-13 0,-7-32-258,-3 12-258,-10-24 129,0-6-129,-4-15 129,4-1 129,1-9 129,7 3 258,5 0 258,5-1 258,14 6 129,4 1 129,11 3-129,-2 3 129,6 5 0,-2-1 0,0 0-129,-4 1-129,-3 1 0,-8-2-258,-6 7 129,-7 4-129,-8 13 129,-7 4-129,-7 26 129,-4 15 0,-1 21 0,6 14 129,5 3 129,8 0 0,14-2-129,16-13 0,15-15 0,13-20-516,2-25-1806,15-2-3354,-8-9-516,5-10-258,8-3-774</inkml:trace>
  <inkml:trace contextRef="#ctx0" brushRef="#br0" timeOffset="66791.8202">15327 10618 1,'0'0'4256,"0"0"517,-8 4-774,8-4-774,0 0-516,0 12-387,0-12-387,0 0-387,0 0-387,0 0-258,0 0-387,0 0-129,12-1-129,-5-1-129,3-3 0,4-2-129,-2-2 129,2 0-129,-2-3 0,2-1 129,-4-4-129,4 2 129,-3-3 0,0-1-129,0 5 129,0-3 0,0 0-129,0-1 129,0 4-129,-4-2 129,0 1-129,-2 0 0,-3-1 0,0 0 0,-2 2 129,0-3-129,0 3 0,-3-1 0,-1 2-129,0 2 129,1 0 0,3 11 0,-9-11-129,9 11 258,-13-4-129,4 2 0,0 2 0,-3 0 0,-2 0 0,-2 0-258,4 11-1290,-9-10-3483,5 6-387,-5 0-387,0 9-516</inkml:trace>
  <inkml:trace contextRef="#ctx0" brushRef="#br1" timeOffset="86995.9758">4974 14837 1548,'-15'0'2322,"2"2"129,13-2-387,-10 0 0,10 0-516,0 0-258,-12-9-387,12 9 0,0 0-387,-10-1-129,10 1-129,-13 0 129,13 0-129,-14 9-129,14-9 0,-14 16 0,6-8 0,8-8 0,-15 22 129,8-11-258,0 1 129,-2-1-258,0 1 258,1 3-258,1-1 258,0 1-258,-2-5 129,2 5 0,0-3 0,-1 0 0,3 1 0,-1-2 129,-1 2-258,1-1 129,0 2 0,0 1 129,-1 3-258,-2-1 258,1 2-258,-1 1 129,0-3 129,0 3-129,0-2-129,1-1 129,1 1 0,0-1 0,-1-1 0,2 1 0,-1 5 0,-1 3 0,-2 3 0,0 2-129,-2 3 129,0 1 0,0-1-129,-1-1 129,2 0-129,-1-1 258,2-4 0,-1 1-258,1 2 258,-2-1-258,3 0 258,-2 6-129,-1 1 129,1 1-258,-1 5 129,-1-3 0,0 5 0,0 1 0,1-2-129,-3-2 0,2 1 129,-1-2 0,2 2 0,-1-3 0,1 2-129,-1 0 258,1-4-129,-1 2 0,0 1 0,1-1 0,-1-3 0,-1 9 129,0-5-129,1-3 0,2 8 129,0-2-129,-1 2-129,3 3 258,0-1-258,2-4 129,0 3-129,1 0 129,2-5 0,-1 1 0,1 4-129,1-3 129,1 2-129,0 8 258,0-2-258,1 23 258,-1 1-258,1 9 258,-1-7 0,2 13-258,0-11 387,0 13-258,0-15 258,2-6-258,4-16 129,-6-55-129,15 87 0,-15-87 129,18 82 0,-18-82-258,28 56 129,-28-56 129,0 0-258,49 76 258,-49-76-129,44 50 0,-44-50-129,48 42 0,-48-42 129,50 38-129,-50-38 129,54 43 0,-54-43 0,52 32-129,-52-32 258,58 15-129,-58-15 0,62 4 0,-62-4 129,67 6 0,-67-6-258,74-12 258,-36 8-129,2 2-129,1 2 129,-1-14 258,1-17-387,0 24 129,1-4 387,2-17-387,-1-8 129,0-1 129,-1-15-129,6 3 0,-3 2 129,1-30 0,-4-4-387,0 0 258,-2 1-258,-3-19 258,-3 15-258,1-18 129,-8 0-129,1 3 129,-3 12 0,1-6-129,1 2 387,1 2-258,0 0 258,-1 0-258,-1 7 258,1-2-129,-2 4 0,1-6 0,-6 3-129,-4 8 129,-2 2-129,-2 5 0,-4 2 0,-4-3-129,-3 4 258,-1 9-129,-1-1 129,-5 5-129,-1 0 129,-1 5 0,-3 1 0,1 8 129,-2 5-387,0 2 387,-4 5-258,2 3 129,-1 1-129,-3 5 387,0 3-645,-2 5 129,-1 2 129,-2 2-129,-4 5 0,-1 0 129,0 6 0,-2 7-129,0 1 258,-3 4-258,2 5 258,2 2-129,-1 2 129,3 2-129,0 7 0,2-4 129,-1 5-258,4 3 258,-1-2-129,-2 3 0,3 5-129,-2 3 129,2-1-129,2 10 129,2 0-129,6 3 258,2 2 0,2 4-129,6-1 129,2 1-129,2 11 129,5-4-129,1 0 387,1 4-516,0 4-129,1-1 516,1 2-516,3 6 258,4-2 0,2 9 387,5 3 0,1 9-774,8-9 774,2 7-129,7 1 129,2-15-129,0-6 129,1-1-516,4-2 258,2-37 516,0 12-645,1-17 0,2-14 0,5 6 258,1-6-258,3-20 258,-2-7-258,4-1-258,-2-12 258,1-13 258,-1 4-387,-1-3 0,1-12-129,2-3 258,-1-10 0,-2 1 516,-2-19-387,4 4-258,-5-22 0,-2-18 129,-4 0 0,-2-1-129,-6-3 129,0 5-387,-3 8 258,-5-2 258,0 5-129,-5 6 129,1-2 129,-4-2-129,-3 4-258,3 0 258,-5-8-129,-1 2 0,-4 6 0,-4 3 0,-1 1 0,-5 7 0,-5-7 0,-2 1 0,-3 11 129,-7 4-258,-3-2 129,-1 4 129,-7 2-258,1 1 258,-4 5-258,-4 3 258,-3 3-258,-2 2 129,-3 3 129,-3 1-258,-3-2 129,3 8 129,-4-2-129,3 5 0,1-1 129,-3 1-129,3 0 129,2 3-129,-4 1 129,0 0-129,-1 2 0,-4 0 0,-2 5 0,-1 2 129,-4-1-129,-1 3 129,-1 1-129,-2-1 129,0 6-258,-3-1 258,2-1-129,-3 3 129,-4 4-258,-1 0 129,0 1 0,-1 1 0,0 0 0,0-3 0,2 0 0,4-2-129,3 1 129,-1-3 0,5-1 0,-3 1 0,-2 1 0,3 9 0,-5 4-129,0 12 129,-3 15-387,-7 2-2064,-4 27-2580,-6 12-387,-8 12-387,-11 13-387</inkml:trace>
  <inkml:trace contextRef="#ctx0" brushRef="#br0" timeOffset="93588.3529">7507 15963 1806,'-11'-19'4257,"11"19"516,-13-6-1548,0-2-1032,7 16-645,-3-4-387,6 17-258,-1-8-387,4 11-129,0-7-129,2 4 129,4-8-129,4-1 258,2-12-129,4 0-129,-4-17 129,3 0 129,-8-9-129,0 2 129,-7-5-258,0 5 0,-10 4 0,-4 2-129,-8 12 0,-1 6-129,0 6 0,0 14 0,6 6 0,4 3 0,6 1 0,7-1 0,5-3 0,10-6 0,4-13 0,3-7 129,3-9-129,0-13 129,-5-5-129,-2-4 129,-6-3 0,-7-1-129,-5 6 129,-5 7-129,-11 12 129,-3 9 0,-4 1-129,3 14 0,3 5 0,7 4 0,8-1 0,2-1 0,11-12 0,7-2 0,6-7 0,0-7-129,-3-6 258,-2-7-129,-6-1 0,-5 3-129,-8 6 129,-11 8-129,-7 6-387,-8-2-2709,4 11-1806,0-3-258,9 4-516,4-9 0</inkml:trace>
  <inkml:trace contextRef="#ctx0" brushRef="#br0" timeOffset="93955.3739">7620 15751 4386,'-46'19'5805,"29"-13"-645,7-12-387,9-6-2451,2-22-1290,26-4-129,10-21-516,15-13 0,9-13-258,9-11 0,6-3 0,3-1 0,-3 0 0,-4 8 0,-6 16-129,-15 10-258,-6 30-1677,-16 8-2709,-11 19-258,-18 9-645,1 15-129</inkml:trace>
  <inkml:trace contextRef="#ctx0" brushRef="#br0" timeOffset="94307.394">7630 15784 5547,'-13'9'5676,"13"-9"-258,25 9-516,14-24-3225,22 6-258,11-15-645,18-1-129,7-9-516,10-4 0,2 1-516,-9-8-2838,-8 10-1548,-12 5-774,-17 10-129,-14 6-387</inkml:trace>
  <inkml:trace contextRef="#ctx0" brushRef="#br0" timeOffset="94715.4174">7722 15933 3483,'-10'-4'5676,"10"4"-516,20 4 0,16 10-2967,4-11-387,24 17-516,5-9-516,13 10-258,3-3-258,1-2-516,5 10-4128,-18-2-516,-6 0-645,-15-3-516</inkml:trace>
  <inkml:trace contextRef="#ctx0" brushRef="#br0" timeOffset="95220.4463">7623 16020 5031,'-8'-5'5418,"5"15"-258,8 9-387,20 24-2967,6-8-774,14 30-258,6 0-387,8 7 129,5 3-258,4 5-129,-2 2 0,1-2-129,-4 4 0,-3-14 0,0-4 0,-4-10-129,-7 0-129,-11-20-3741,-4-2-903,-9-10-258,-9-17-774</inkml:trace>
  <inkml:trace contextRef="#ctx0" brushRef="#br0" timeOffset="114327.5391">12076 13075 3999,'-5'12'5418,"5"9"-387,0 5-129,1-7-2322,13 12-903,-2-16-516,16-2-258,-2-12-258,6-14-129,-2-13-129,-2-6 0,-5-9 0,-8-1-129,-10 2 0,-11 5-129,-14 5-129,-8 12 0,-9 4 0,-1 12 0,3 2-129,4 9 129,9 2-129,10 3-129,12-2 0,6-3 0,14-2 0,6-6 0,4 0 0,-4-1 0,-1 3 129,-7 7 258,-4 7 0,-3 15 129,-4 6 0,1 21 0,-3 6 0,2 10 0,3 4-129,5-2 0,1-5-129,1-4 129,0-11-129,-6-11 258,-3-14-129,-6-4 0,-4-13 0,-11-5 129,-10-8-129,-6-2 129,-9-10-258,-5-2 129,0-7-129,3-5-129,6-4 0,8-7-387,18 9-1290,5-11-3354,18 4-129,13-7-387,14 6-387</inkml:trace>
  <inkml:trace contextRef="#ctx0" brushRef="#br0" timeOffset="114643.5572">12528 13179 10965,'21'-32'5160,"-8"15"0,-3-4-258,6 3-3999,-4-8-387,2-1-258,-4-2 0,-3 3-129,-6-3-129,-4 3 129,-14 6-129,-8 6 0,-8 8 129,0 9-129,1 16 129,3 13 0,11 11 0,13 8 0,9 2 129,20-2-129,9-4 129,11-12-129,7-13 129,3-12-129,-5-8 0,-7-4-258,-1-6-774,-17-10-3354,1 6-903,-11-6-387,-6 4-258</inkml:trace>
  <inkml:trace contextRef="#ctx0" brushRef="#br0" timeOffset="115107.5837">12887 12919 12384,'6'44'5547,"-6"-10"-258,0 10-129,-6-1-4257,6 2-516,0-5-129,1-9 0,4-9-129,5-14 0,1-8-129,4-10 129,1-14-258,1-10 258,-1-4-129,-1-5 0,1 3 0,-4 3 129,-4 8 0,-3 11 0,-5 18 0,0 0 0,10 23 0,-6 6 129,-1 5-129,4 3-129,1-5 0,2-4 129,4-15-129,0-7 0,3-6 0,-1-13 0,0-8 0,-1-8 129,-2-2-129,-1 5 129,-3 1 0,-3 12 0,-6 13 0,9 0 0,-5 17 1,1 8-130,2 7-259,1-3-128,4 14-1677,-4-20-3354,8 0-129,-2-9-387,5-3-258</inkml:trace>
  <inkml:trace contextRef="#ctx0" brushRef="#br0" timeOffset="115551.6091">13475 13146 13416,'36'-42'5547,"-16"17"-258,-4-11-129,3 7-4386,-3-2-258,-2-1-258,-7 3 0,-7 0 0,-2 7-129,-10 10-129,-6 11 0,-5 2 129,-1 22-258,0 8 129,4 13 129,7 8-129,6 2 0,7-1 0,12-10 0,11-6 129,5-13-129,5-14 129,4-10 0,3-7-129,-4-12 129,0-6 129,-6-4-258,-5-5 129,-6-1-129,-8 2 0,-2 6 0,-8 6 0,-1 21 0,0 0 130,-5 4-130,4 23 0,-1 12 0,2 3 0,3 4 0,7-3 0,0-5 0,1-9-130,6-5-1031,-17-24-2580,23 0-1677,-13-9-258,0-6-645,-9-16-129</inkml:trace>
  <inkml:trace contextRef="#ctx0" brushRef="#br0" timeOffset="115679.6165">13776 12518 14319,'-4'-41'5289,"4"41"-4644,-9-2-645,0 4-5160,7 10-903</inkml:trace>
  <inkml:trace contextRef="#ctx0" brushRef="#br0" timeOffset="116219.6473">13978 12929 11352,'0'0'5676,"3"17"-387,2 15-258,-6 4-3999,5 12-645,6-2-129,1-1-129,0-9 0,2-14-129,2-13 129,1-9-129,-1-16 129,1-12 0,-2-8 0,0-7 0,-2 1 129,-1 4 0,-3 4 258,-1 15-258,-7 19 0,10 0 129,-4 16-129,0 11-129,6 7-387,2 0-258,8 12-1548,-3-17-3354,11-3 0,-1-11-645,6-5-129</inkml:trace>
  <inkml:trace contextRef="#ctx0" brushRef="#br0" timeOffset="116491.6629">14538 12975 7740,'0'-92'5547,"-9"61"-129,-7 12-387,-1 19-2064,-4 0-1935,9 21-258,3 8-258,6 10-258,6 0-129,8 1 0,8-6-129,6-4 129,-3-1-129,-2-5 0,-8-1 0,-6-2 129,-6 0 0,-12 0-258,-7-3 258,-5-3-258,1-3-129,1-7-387,14 5-1290,-2-10-3354,16-8 258,12-12-645,14-3-387</inkml:trace>
  <inkml:trace contextRef="#ctx0" brushRef="#br0" timeOffset="116759.6782">14696 13024 6450,'38'-63'5676,"-36"41"-258,-2 22-258,-22-12-1677,6 27-1935,-14 8-774,10 10-129,3-2-129,8 0-258,8-2-129,7-9 0,15-8 0,6-12-129,8-5 0,-3-12-129,-3-6 129,-5-1 0,-8 1 129,-3 3 0,-8 8 258,-5 12-129,0 0 129,0 22 0,2 5-129,7 3-387,15 12-2064,-4-10-3225,13-6-129,1-11-774,9-7-387</inkml:trace>
  <inkml:trace contextRef="#ctx0" brushRef="#br0" timeOffset="117511.7212">15041 12905 7998,'2'-12'5805,"-2"12"-258,11 26-258,-11-4-1806,0 24-2580,0-2-516,0 6-129,1-9 0,2-5-258,2-18 129,-5-18-129,15 0 0,-4-19 129,0-16-129,1-3 0,-3-5 129,1-3-129,-2 5 0,-3 10 129,0 15-129,-5 16 129,0 0 0,8 24-129,-5 6 129,2 9 0,-1 4-129,4-5 129,0-6-129,1-7 0,1-11 0,2-12 0,-1-6 0,2-16 0,2-6 0,-2-10 0,4 3 0,-1 0 0,-1 7 0,0 9 0,-4 9 129,-1 10-129,-3 14 129,0 13-129,1 4 129,0 3-129,3 1-258,-2-8-387,11 8-2064,-8-18-2709,7 3 0,-3-8-645,4-2-129</inkml:trace>
  <inkml:trace contextRef="#ctx0" brushRef="#br0" timeOffset="117819.7389">15623 13143 11739,'16'-29'5547,"-6"8"-258,4 3 0,-1-7-4515,4 1-258,-6-1-258,0-1 0,-4 2-129,-5 1 0,-3 6-129,-12 6 0,-6 7 129,-6 7-129,-3 13 129,3 11 0,3 11 0,9 3 0,10 2 0,10 1 129,17-7-129,11-8 0,10-10-129,2-16-258,0-3-387,-10-10-2322,2 0-2193,-14-4-516,-3 6-387,-14-4-387</inkml:trace>
  <inkml:trace contextRef="#ctx0" brushRef="#br0" timeOffset="118142.7573">15923 12941 10965,'14'43'5676,"-7"-10"-387,-3-7-387,5 14-3870,-3-7-387,3 3-129,-3-9 0,2-10-129,0-9 0,0-8 0,-1-10 0,1-13 0,-2-15 0,-1-3-129,1-5 129,4 5-258,-2 4-129,2 1-516,10 24-3096,-4-3-1935,6 15-387,6 3-387,18 8-774</inkml:trace>
  <inkml:trace contextRef="#ctx0" brushRef="#br0" timeOffset="118639.7858">16784 12639 11094,'15'-73'5547,"-7"73"-129,3 37-387,-5 26-4128,3 29-387,-3 9-258,4 6-258,-4-1-129,-1-9-129,3-9-774,-8-23-3354,10-15-903,-2-23-129,9-18-516</inkml:trace>
  <inkml:trace contextRef="#ctx0" brushRef="#br0" timeOffset="119323.8249">17151 12414 11481,'-19'-73'5547,"-14"79"-387,-5 44-516,-13 21-3612,3 27-387,1 7-258,11 3-258,7-9 0,17-16 129,12-15-258,17-20 0,10-20 0,11-22 0,7-17 0,3-18 0,0-11 0,-7 1-129,-6 0 129,-9 6 0,-8 16 0,-9 15 129,-7 16-129,-2 17 0,-3 8 0,0 6 129,3 2-129,5-3 0,10-7 0,7-16 0,5-13 0,6-8 0,-1-18 129,1-9-129,-2-11 129,-2-2-129,-5 2 258,-6 2-129,-5 9 0,-4 10 129,-9 17-258,8 5 129,-8 22-129,0 9-129,0 8-387,0-2-258,12 8-645,-6-19-258,14 5-129,-8-24 129,13 1-129,-7-13 774,2-6 516,-5-8 516,-5-9 774,6 11 516,-11-10 258,7 16-129,-8-7 129,11 12-258,-3-6-387,7 6-387,2-6 0,6 1-129,4-9-129,-1-7 0,-1-5 0,-2-2-258,-9-2 258,-11 2-129,-11 2 0,-18 8 0,-15 12-258,-11 7 0,-3 11-387,-1-3-1032,16 19-3096,-1-13-903,18 6-387,19-20-516</inkml:trace>
  <inkml:trace contextRef="#ctx0" brushRef="#br0" timeOffset="119977.8623">17954 12372 11223,'64'-67'5805,"-39"67"-645,0 27-129,-13 24-4128,0 28-258,-4 12-258,-1 11-129,-4 1 0,0-4-258,-1-12 129,0-5-129,1-15 0,2-13-129,1-14 0,-1-17 0,-5-23-129,13 1 258,-3-14 0,3-16 0,3-10-129,4-7 258,2 1-129,7-1 129,1-3 0,1 3 0,0 6 0,-1 0-129,-6 6 129,-8 5 0,-10 7-129,-6 8 0,-17 13 0,-7 9 0,-8 17 0,-2 13 129,0 14-258,7 5 258,8-1-129,10-3 0,12-9 0,12-14 129,14-14 0,3-16-129,5-13 129,2-9-129,-2-7 129,-5-4-129,-4-2 129,-5 4-258,-7 2 129,-5 11 129,-11 18-129,11-6-129,-11 6 129,3 28 0,-1 3 0,4 4 0,3-1 0,1-2 0,4-6 0,2-10 129,4-12 0,3-4-129,-2-11 0,-1 0 129,-2 4-129,-3 4 129,-3 3-129,-4 8-645,8 21-2322,-15-7-2580,6 5-258,8-4-258,8-5-645</inkml:trace>
  <inkml:trace contextRef="#ctx0" brushRef="#br0" timeOffset="120387.8858">19430 12460 8901,'-33'-106'5547,"21"69"-129,12 37-129,-12 0-3999,18 49-258,1 23-258,6 31-129,-2 12-129,4 9-258,-3-1-258,2-12 0,-1-20-258,-3-17-258,4-17-645,-6-36-2580,9-9-1419,0-13-516,7-20-129,-3-16-387</inkml:trace>
  <inkml:trace contextRef="#ctx0" brushRef="#br0" timeOffset="120598.8978">19702 12784 9030,'-41'-24'5547,"7"32"-129,-1 28-258,-13 6-3612,15 17-645,0 0-258,11-1-129,15-9-129,17-15 0,20-15-129,14-14-129,8-9 0,7-13-258,1-2-258,-5-7-774,2 13-3612,-20-3-774,-10 11-129,-12-5-645</inkml:trace>
  <inkml:trace contextRef="#ctx0" brushRef="#br0" timeOffset="120938.9173">19999 12800 8385,'2'-18'5934,"-14"8"-387,-3 18-258,-13 9-2967,2 19-1419,-1 1-387,4 8 0,6-4-129,7 0-129,9-12-129,13-8 0,10-10-129,7-11 129,5-15-129,2-7 0,-5-6-129,-2-4 129,-8 0 0,-5 6 0,-8 9 0,-6 5-129,-2 12 129,-4 19 0,-2 8 0,4 7 0,2 10-129,7 1-129,12-1-387,2-10-516,15 2-1290,-11-19-2967,10-5-129,-8-12-516,1-2 0</inkml:trace>
  <inkml:trace contextRef="#ctx0" brushRef="#br0" timeOffset="121206.9326">20309 12922 9804,'1'-58'5676,"-1"58"-258,0 0-903,13 19-2451,-13 15-903,6 12-387,-3 0-387,4-2 129,0-6-387,4-11 129,3-12-258,1-14 129,4-5-129,3-13 0,0-7 0,0 0-129,-5-1 129,-3 7 0,0 8 129,-7 10-129,1 10-387,-5 7-129,6 19-1548,-9-11-3354,9 5-129,-3-6-516,7-2-516</inkml:trace>
  <inkml:trace contextRef="#ctx0" brushRef="#br0" timeOffset="121495.9491">20625 12846 11094,'19'8'5934,"-9"17"-258,5 9-258,-6-3-4386,8 7-387,-3-8-258,2-8 0,-1-10-258,4-12 0,0-8 0,2-16-129,1-7 129,-2-3-129,0 3 129,-3 9-129,-3 10 129,-7 16 129,-4 16-258,1 11-387,4 19-1677,-8-9-3483,10 4-129,3-11-516,10-3-774</inkml:trace>
  <inkml:trace contextRef="#ctx0" brushRef="#br0" timeOffset="122054.9811">21620 12816 11868,'24'-12'5805,"-14"15"-387,4 13-258,-1-4-4773,2-1-258,7-9 0,-1-2-129,4-13 129,-2-6-129,-4-1 129,-4-4-129,-9 7 129,-6-3-258,-7 11 129,-11 5 0,-1 8 0,-3 21 0,2 16-129,9 19 129,10 10-129,5 13 129,17 5 0,15 2-129,4-7 0,2-11 129,-1-17 129,-8-13-258,-12-13 258,-14-14-129,-7-15 258,-26 2-129,-11-4 0,-8-10-129,-5-8 0,-3-4 0,4-2-129,9-7-129,13 2-387,7-12-1032,24 6-3483,8-5-129,16 10-387,9-2-387</inkml:trace>
  <inkml:trace contextRef="#ctx0" brushRef="#br0" timeOffset="122282.9941">21947 12989 8514,'82'-58'5418,"-47"27"-258,-9-2-387,3 12-2838,-14-9-1290,-2 8-258,-9-1-129,-4 7-129,-9 9 129,-3 7 129,-5 12-129,-1 12 129,4 10-129,4 6 129,5 1-258,5 2 129,9-3-258,8-5 0,5-4-516,-1-20-1677,8 7-3096,-7-11-258,1 1-258,-6-6-387</inkml:trace>
  <inkml:trace contextRef="#ctx0" brushRef="#br0" timeOffset="122788.023">22341 12932 9159,'43'-95'5418,"-20"35"-129,-1-3-258,-12-14-4128,11-3-387,-7-7-129,-6 2-258,-5 8 0,-3 19 129,-6 23 0,6 35-129,-15 21 129,7 43 0,2 28 0,2 27 0,1 11 0,1 8 0,1-10-258,-1-9 0,-1-15 0,1-17 0,-4-17-129,-2-19 0,-2-17 0,0-13 0,10-21 0,-11-4 129,8-21 0,5-13 0,8-12 0,4-11 0,8-4-129,6-1 258,1 8-258,1 12 129,0 13 0,-3 18 0,-2 17 129,-3 21 0,-3 9 0,1 8 129,-1 2-129,1-8 129,4-9-129,3-12 129,0-18 0,2-17-129,-2-11 0,-6-11 0,-4-5-129,-10-5-387,-3 14-1806,-18-6-3225,-7 14-258,-6 6-645,-1 13-258</inkml:trace>
  <inkml:trace contextRef="#ctx0" brushRef="#br0" timeOffset="123467.0619">23017 12841 9546,'-20'-35'5805,"20"35"-387,0 0-258,-4 17-3741,11 13-903,5 7-258,0 7-129,2-3 0,-2 1-129,1-8 0,-3-10 0,2-10 0,2-14 129,2-6-129,2-17 0,4-4 0,-1-6 0,-1 1 0,0 3 0,-5 10 0,-2 8 129,-3 11 0,0 9-129,-3 12 0,0 4 129,2 1-129,0 1 0,2-9 0,6-6 0,2-11 129,2-2 129,0-15-129,-1-3 129,-1-4 0,-1-1 0,-5 3 0,-4 2-129,-5 4 0,-3-1-129,-1 4 0,0-3-129,-5 1 0,-5 1-129,-4-1-258,-4 2-258,-1 11-387,-12-11-1806,7 12-2451,-3 7-129,3 6-516,-1-5 0</inkml:trace>
  <inkml:trace contextRef="#ctx0" brushRef="#br0" timeOffset="124159.1015">23411 12409 8127,'22'-82'5676,"-15"67"-387,-7 15-258,14 22-2193,-14 12-1548,0 24-387,0 7-387,4 14-129,1-1-129,3 0 0,5-7-129,2-9 0,5-12-129,3-12 0,-1-12-129,4-14 129,4-10 0,3-9 0,1-14-129,-2-11 129,2-2 0,-8-7 0,-8-2 0,-6 2 0,-12 2 0,-9 7 0,-10 11 129,-9 11-129,-6 12 129,0 18-129,6 16 0,4 12 0,7 8 0,12 2 0,6-2 0,15-1 0,9-14-129,10-14 0,3-11 129,5-14-129,7-9 129,-5-11-129,-4-9 0,-6-4 129,-4-6 0,-9-4-129,-4 2 129,-8 4 0,-8 8 0,-2 7 129,0 20-129,0 0 0,0 15 129,0 16-129,3 3 0,7 3 258,1-4 0,8-7 0,7-11-129,1-12 129,5-5-129,2-13 129,7-9 0,-10-3-129,5-1-129,-8 3 129,-8 5 0,-4 14 0,-6 6 1,0 14-130,-5 14 0,11 4 0,-3 6-388,-13-38-1934,53 58-3096,-33-40-774,-3-7-387,-2-11-645</inkml:trace>
  <inkml:trace contextRef="#ctx0" brushRef="#br0" timeOffset="125108.1557">10492 14822 6708,'-21'-92'5805,"12"60"-129,9 32-387,-13 0-2709,13 35-1290,0 11-516,7 16-387,3 4 0,4 2-258,0-9 0,3-14-129,1-12 0,1-16-129,-2-16 258,-2-7-258,0-10 129,-3-6 0,0 1 0,0 5 0,-3 7 0,2 9 0,1 6 0,4 11 0,2 2 0,2-4 129,3-5-129,-1-8 129,2-4 0,-3-15 0,-1-12 0,-4-12 129,-6 0-258,-4-2 0,-3 2-129,-3 1-387,0 14-903,-10-3-3225,10 17-774,0 12-516,0 0-258</inkml:trace>
  <inkml:trace contextRef="#ctx0" brushRef="#br0" timeOffset="125731.1914">10997 14872 9159,'48'-22'5289,"-27"-6"-129,0-4-387,-11-9-3483,1 7-516,-8 1-516,-3 9-129,-11 11 0,-7 13 0,-6 17 0,0 19 258,0 10-129,5 10 0,8 3 0,11 0 0,6-10 0,14-9-129,9-18 129,6-14-258,3-8 129,2-15-129,-1-11 129,-5-3 129,-4 0-129,-3 4 129,-5 3-258,-5 11 258,-4 10-129,-4 4-129,-3 15 129,-1 5-258,-3 4 258,1 2-258,-3 0 258,0-5-258,0-10 258,0-14-129,0 0 0,0 0 0,6-31-129,-1-5 129,4-7 0,3-9-129,4 6 129,-2 3 0,1 6-258,-2 12 0,-2 17 129,-1 8 0,-3 24 129,-6 10-258,1 9 129,1 3 0,1-2 258,4-5-129,3-10 129,3-9-129,5-17 129,5-5 129,-1-20-129,0-8 0,0-7 129,-6-3-129,-3-3 0,-7 5 0,-7 5-129,-12 3-129,-8 16-129,-9 4-258,0 10-516,-9 0-2193,13 12-2193,-4 0-258,16 0-387,4-12-129</inkml:trace>
  <inkml:trace contextRef="#ctx0" brushRef="#br0" timeOffset="126431.2314">11619 14272 11223,'4'0'5805,"-5"42"-387,-2 29-129,-2 12-4257,5 19-387,9 0-258,0-6-129,9-13-129,4-18-129,6-19-129,1-18 0,3-17 0,-3-11-258,-1-10 129,-4-9 0,-4-5 0,-3-3 129,-3-3 0,-2-2 258,-3-1-129,0-1 129,-3-4 0,0 1 0,-2-1 129,-4 4-258,0 3 129,-8 11 0,-6 9-129,-4 11 129,-3 21 0,2 19 129,4 9 0,5 9 0,7 0 0,8-1 0,12-10-129,9-6 0,9-20 0,4-14-387,1-12 129,-4-13-129,0-3-258,-10-8-129,-2 2-387,-15-21-1677,3 11-2838,-10-10-129,-2 8 0,0-14 2580,0 15 2580,0 8 516,-2 8 1032,2 22 1806,1 11 2838,4 19 0,-3 6-129,4 22-2838,-6-10-1806,5-2-258,0-8-258,1-10 0,1-14-258,6-9 0,2-10-129,2-14-129,2-9 129,-1-5 0,1-5 0,-1 6 0,-2 7 129,-3 9 0,-1 12 0,0 5 0,-2 17 0,5 8 0,1 6 0,3-5-387,10 6-2064,-12-20-3354,6-11-129,-4-4-516,-1-14-516</inkml:trace>
  <inkml:trace contextRef="#ctx0" brushRef="#br0" timeOffset="128712.3619">12893 15034 11223,'31'-3'5934,"-9"32"-516,-10 11 0,-1 26-4128,-8-3-645,-1 3-258,-3-3-258,-7-9-516,6-3-3741,-9-24-1290,6-8-258,5-19-258</inkml:trace>
  <inkml:trace contextRef="#ctx0" brushRef="#br0" timeOffset="128924.374">13332 14718 10191,'49'2'5805,"-35"19"-516,0 14 129,-15 1-3999,4 10-774,-1-5-516,-2-10-1032,0 1-4128,0-12-129,1-3-516,-1-17-387</inkml:trace>
  <inkml:trace contextRef="#ctx0" brushRef="#br0" timeOffset="129056.3816">13403 14304 8643,'-7'-32'1677,"16"25"-1548,-9 7-516,19 14-4644</inkml:trace>
  <inkml:trace contextRef="#ctx0" brushRef="#br0" timeOffset="129283.3945">13538 14642 9159,'10'107'5547,"-5"-59"-258,1-19 0,6 3-3741,-2-24-645,5-7-387,0-10-129,8-16 0,0-6-129,2 1 129,-4 4-129,-1 9 0,-5 11 129,-4 12-129,-2 16-129,-5 10-774,10 11-3870,-7-6-1032,9 4-258,2-16-387</inkml:trace>
  <inkml:trace contextRef="#ctx0" brushRef="#br0" timeOffset="129627.4142">14250 14865 11094,'4'-14'5676,"7"4"-258,2 8-129,-2-5-4515,9 1-387,1-12 0,4 0-129,-2-4-129,-1-3 129,-4-1-129,-10 0 0,-8 9 0,-8 5 0,-12 5-129,-6 4-258,-4 3-129,-3-2-387,13 10-3612,-7-7-1032,9 4-258,5-5-387</inkml:trace>
  <inkml:trace contextRef="#ctx0" brushRef="#br0" timeOffset="129840.4264">14372 14373 7998,'13'-57'5547,"-13"43"129,0 14-645,-9 24-2838,9 24-1032,0 12-387,2 15-258,6 0-129,6 0-129,6-5-129,4-12-129,8-8-387,-5-28-1548,8-1-3354,-10-17-258,2-1-258,-7-11-645</inkml:trace>
  <inkml:trace contextRef="#ctx0" brushRef="#br0" timeOffset="130343.4552">14660 14731 10836,'0'11'5805,"0"-11"-516,18 5 0,-7-13-4386,10-8-516,3-9-129,2-1-129,-5-4 0,-2 2-129,-8-2 129,-3 4 0,-8 2-129,-10 11 129,-8 6-129,-4 7 0,-2 15 0,2 14 129,1 13-129,7 8 129,6 5 0,8-2-129,5-3 129,12-7 0,4-14 0,4-9-129,5-16-387,0-9-258,3-6-1161,-12-15-3354,7 1-258,-8-15-516,0 2-516</inkml:trace>
  <inkml:trace contextRef="#ctx0" brushRef="#br0" timeOffset="130747.4783">14954 14514 10320,'0'0'5676,"-7"29"-129,1 8 0,9 12-3999,-3-3-903,6 2-129,1-3 0,3-13-258,2-14-258,5-10 129,0-8-129,4-11 0,-4-7 0,-2-7 0,-2 0-129,-2-2 129,-2 9 0,-6 7 0,-3 11 0,0 0 0,6 20 0,-4 2 0,1 5 0,3 2 0,3-4 0,3-6 0,2-9 0,1-5 0,1-5 0,-1-7 0,5-12 0,-2-3 0,0-2 0,2-6-129,-3-2 129,-2 5 0,1 9 0,-2 16 258,-1 14-129,-2 16 129,-1 11 0,0 8-387,4 15-1548,-6-25-2838,10-4-1290,-5-21-516,6-13-516</inkml:trace>
  <inkml:trace contextRef="#ctx0" brushRef="#br0" timeOffset="131499.5213">16184 14584 9030,'-9'3'5676,"2"19"-516,4 21 129,-4-1-3999,7 14-645,0-6-129,5-7-129,3-14-129,5-13 0,3-16-129,3-16 0,1-15 0,3-8-129,-3-5 0,-1 1 129,-5 2 0,-5 9 0,-2 15 0,-7 17-129,2 7 129,-2 16 0,0 13 0,4 0-129,1 3 129,7-3-129,2-9-129,6-9 129,3-14 0,0-7 0,1-13 0,1-7 129,-5 2-129,1-1 129,-6 6 0,-4 8 129,-11 8-258,9 13 129,-8 10-129,1 5-258,4 9-516,-2-17-1935,13 11-2838,3-17 0,8-2-387,3-12-516</inkml:trace>
  <inkml:trace contextRef="#ctx0" brushRef="#br0" timeOffset="131783.5375">16836 14717 9804,'-9'-48'5547,"-5"34"-387,1 21-645,-6-4-3096,11 19-387,-3 2-258,7 7-129,2-2-258,4 1 0,10-10-258,6-9 0,3-11 0,4-6-129,2-11 0,-2-3 0,1-4 129,-8 2-129,-4 10 129,-4 7-129,-10 5 129,3 22 0,-3 3-129,0 8-387,3 4-516,-2-14-2838,15 5-1677,0-15-387,12-7-258,-2-8-516</inkml:trace>
  <inkml:trace contextRef="#ctx0" brushRef="#br0" timeOffset="132039.5522">17165 14607 9417,'0'-20'5934,"0"20"-387,7 17-129,6 24-3612,-3 0-903,10 0-258,1-4-258,1-9-129,2-14-129,0-8 0,1-6-129,1-15 129,-4-5-129,-1 0 0,-5 0 129,-4 6 0,-1 11 0,-1 8-129,-3 11 0,2 0-516,15 14-3483,-3-15-1677,12-8-129,10-9-903</inkml:trace>
  <inkml:trace contextRef="#ctx0" brushRef="#br0" timeOffset="136315.7968">18282 14621 6450,'2'-67'5676,"-2"46"-387,0 21-258,-4 12-3096,-4 13-645,7 16-516,-4 5-387,4 1-129,1 0 0,-1-1-129,1-17-129,5-8 129,5-15-129,3-11 129,2-17-129,5-7 0,0-9 129,3-4 129,-1 1 0,1 6-129,-5 10 129,-3 16 0,-4 10 0,-2 19 0,-4 7-129,1 9-129,-1 6-387,0-5-387,12 8-2064,-8-25-2580,9 0-129,-4-20-258,4 0-516</inkml:trace>
  <inkml:trace contextRef="#ctx0" brushRef="#br0" timeOffset="136530.8091">18611 14707 2322,'6'-67'5418,"-6"46"0,0 21-129,0 0-2064,6 19-903,-4 4-1032,11 14-387,1-2-516,6-4 0,4-15-129,1-9 0,1-11-129,2-14 129,-6-10-129,-3-4 0,-7-6 129,-3 1-387,-8 4-258,0-3-516,-1 18-2967,-2-5-1548,-1 11-129,0 1-516</inkml:trace>
  <inkml:trace contextRef="#ctx0" brushRef="#br0" timeOffset="136728.8204">18889 14640 4386,'31'93'5676,"-21"-55"-516,1-5-129,-7-22-2451,9 3-1161,-13-14-129,10-21-387,-8-11-129,3-3-129,-2-13 0,4-1-129,-3-3 0,5 6-258,2 12-258,0-3-2193,10 21-3225,3 11-516,4 15-129,7 14-903</inkml:trace>
  <inkml:trace contextRef="#ctx0" brushRef="#br0" timeOffset="137119.8428">19981 14212 6708,'-11'-56'5676,"9"64"-129,-2 21-258,4 31-3354,0 14-1032,4 19-387,2 5-387,2 0 0,-1-9 0,0-15-258,5-14-129,-4-24-516,11-7-3096,-7-29-1290,2-5-387,0-24-387</inkml:trace>
  <inkml:trace contextRef="#ctx0" brushRef="#br0" timeOffset="137590.8697">20290 14069 8901,'14'-59'5547,"-22"59"-387,-11 32-387,-18 11-3612,0 22-774,-5 6-129,-1 12-258,7-2 0,5-5 129,12-8-129,16-14-129,8-18 129,20-18 129,7-18-129,9-13 129,2-16 0,0-5-129,-4-1 0,-7 4 0,-6 12 129,-9 11-129,-17 8 129,8 32 0,-8 6 0,-5 8 0,2 6-129,3-1 129,0-7-129,8-9 129,6-12-129,6-12 129,2-14 0,2-15-129,3-11 0,-3-4 129,3-7 0,-5 1-129,-3 5 129,-1 5 0,-4 9 0,-3 16 0,-11 4 129,11 24-129,-11 9 0,3 6-129,0 5-258,2-5-258,7 6-1290,-6-23-3225,12-1-387,1-17-516,6 0-258</inkml:trace>
  <inkml:trace contextRef="#ctx0" brushRef="#br0" timeOffset="137822.883">20767 14700 6450,'-13'4'5547,"10"9"-387,3-13-258,9 29-3483,5-27-774,10-2 0,1-5-387,5-6 129,-1-10 129,-4 1-129,-8-2 0,-7 3 129,-10-2-258,-8 8 0,-12-1 0,-8 4-258,1 5-387,-8-7-774,14 12-4128,-6 0-129,10 4-387,6-3-645</inkml:trace>
  <inkml:trace contextRef="#ctx0" brushRef="#br0" timeOffset="138565.9255">20995 14096 7353,'32'-48'5805,"-18"64"-258,-7 21-516,-1 32-3225,-6 11-903,1 18-258,2 5-387,0-1 0,1-11-258,2-15 0,0-13 0,0-20 0,2-15 0,-3-17 0,-5-11 0,10-11 0,-10-10-129,1-4 129,-1-3 0,0 0 0,2 2 0,3 2 0,3-1 0,3 3 0,7 3 0,6-5 0,3 2 0,5-5 0,2-3 0,-2-1 0,-2-1 129,-4-1-129,-8 0 0,-10 3 0,-8 3 129,-6 8-129,-11 14 0,-5 10 129,-2 19-129,1 17 0,1 13 0,10 11 129,6-2-129,6-1 129,11-6-129,8-17 0,9-13 0,2-23 0,6-10 0,-1-16 0,-3-13 129,-1-2-129,-4-3 0,-6 4 0,-6 1 0,-7 9 129,-4 15-129,-4 12 0,0 8 0,0 16 0,0 7 0,0 6 0,0 1 0,7 2 0,1-8 0,4-9 0,2-10 129,2-11-129,3-5 0,1-12 129,-2-8 0,-1 2 0,-2 0 0,-3 7 129,-1 14 0,-4 10 0,3 16 0,2 6-258,10 13-774,1-23-2322,24 2-2451,13-24-516,17-24-387,18-27-774</inkml:trace>
  <inkml:trace contextRef="#ctx0" brushRef="#br0" timeOffset="141479.0921">10547 16156 9159,'6'-13'5547,"-6"31"-129,-4 29-258,-2 19-4128,-2 8-387,0 7-387,2-4 0,0-2-129,4-10 0,2-14-129,0-25 129,9-11 0,3-15-129,6-18 0,4-3-129,5-8 387,6-4-258,2 8 129,1 8 0,0 6-129,-4 11 129,-8 13-129,-9 3 258,-11 12-387,-10 6 387,-14 2-129,-11-10-129,-3 2 129,-2-8-129,-2-10-129,6-3-129,6-10-645,26 3-2580,-13-22-1548,21 11-516,8-10-129,14 7-774</inkml:trace>
  <inkml:trace contextRef="#ctx0" brushRef="#br0" timeOffset="141743.1072">10862 16678 8385,'63'-20'5676,"-35"3"-387,-10-2-516,8 0-3096,-17-10-1161,1 0-129,-10 3-258,0 5 129,-10 5-258,-7 8 129,-3 8 0,-4 17 0,2 8 129,3 13-129,4 5 129,10 1-258,5-6 258,16-3-129,12-13 0,5-20-129,7-2-129,4-15-129,-2-6-387,-8-18-1677,3 14-2838,-12-11-258,-6 12-387,-10-10-387</inkml:trace>
  <inkml:trace contextRef="#ctx0" brushRef="#br0" timeOffset="142051.1248">11269 15954 9546,'8'-14'5934,"1"60"-387,-9 22-129,0 22-3354,-3 3-1290,1 8-387,0-2-129,2-13-258,0-11 0,-2-7-129,1-22 258,1-8-387,0-9 129,-3-17 129,3-12 0,-10-6 0,3-17 129,2-8 0,3-5-258,2-5 387,7-1-258,10 2 129,3 3-129,3 13 129,4 3-258,-1 4-516,7 17-2322,-13-8-2580,1 8 129,-8 2-645,1 4-129</inkml:trace>
  <inkml:trace contextRef="#ctx0" brushRef="#br0" timeOffset="142343.1415">11508 16518 11352,'11'46'5547,"-6"-20"-387,5 15-258,-2-5-4257,-1 1-645,0 0 129,-1-5 0,-3-14 129,-3-18 0,0 0 0,0 0 0,1-22 0,-1-7 0,0-12 0,1-7 129,0-6-387,10 9 129,-1-6-516,-4-2-2838,8 17-2322,-2 1-129,3 12-387,3 15-774</inkml:trace>
  <inkml:trace contextRef="#ctx0" brushRef="#br0" timeOffset="142855.1708">12016 16513 9030,'-19'-65'5418,"1"48"0,1 17-258,-11 2-4257,11 22-645,1 9 129,7 12-258,3 1 0,6-5-129,7-10 258,9-10-387,6-5 129,1-16 0,2-12 0,-3-10 258,-2-4-258,-3-7 129,-7 2-129,-6 3 258,-4 1-129,-1 14 258,1 13-129,-11 0-129,10 17 129,1 11-258,11 5 129,5 3-387,8 2-258,0-15-2193,12 3-2709,-2-16 0,3-3-645,-4-10 0</inkml:trace>
  <inkml:trace contextRef="#ctx0" brushRef="#br0" timeOffset="143045.1817">12348 16467 6450,'-27'-12'5676,"16"19"-258,-1 10-258,12 28-2838,-4-17-903,10 20-774,6-19-129,9-8-516,4-8 0,3-10-258,6-4-387,-10-25-3354,4 6-1161,-8-13-516,-1 7-258</inkml:trace>
  <inkml:trace contextRef="#ctx0" brushRef="#br0" timeOffset="143367.2001">12525 15950 10320,'11'62'5805,"-11"5"-258,-1 22-258,-8 5-4257,8 6-516,-1-5 0,2-9-387,8-21 129,6-15-258,6-21 0,4-17 129,2-12 0,3-17 129,-1-9-129,1-9 129,-4-2 0,-1 7 0,-7 3 129,-3 8-129,-4 7-129,1 12-129,-11 0 258,11 15-516,-2 2-387,-9-17-2967,12 26-2322,-3-16 129,4-3-903,-2-7 0</inkml:trace>
  <inkml:trace contextRef="#ctx0" brushRef="#br0" timeOffset="144436.2612">13105 16008 5547,'-12'-104'6321,"1"94"-774,3 31 0,-3 16-2064,10 51-2064,-1 8-903,2 12-129,6 4-258,4-13-129,4-17-129,-2-17-129,0-12 0,-5-17-129,-3-11 129,-4-12-129,0-13 0,-11 0 129,4-8 0,-4-7 0,4-1 129,3-1 258,4 0-129,9 2 258,8-2 0,9 2 258,7-2-258,5-2 258,2-5-129,1 0 0,-2-10-258,-8 0 129,-9 1 0,-10 7-258,-11-2 129,-5 8-129,-15 11 0,-5 9 129,-1 20-129,2 5 0,7 8 0,10-2-129,6 8 129,14-8-129,12-7 258,7-12-129,7-6-129,0-6-129,0-6-387,-12-13-2193,4 9-2451,-11-3-387,-4 5-258,-17 8-516</inkml:trace>
  <inkml:trace contextRef="#ctx0" brushRef="#br0" timeOffset="144991.293">13669 15891 10965,'0'-55'5676,"0"71"-387,-2 13-1290,4 47-2838,-2 13-516,7 13-129,1 0-258,2-3-129,1-15-129,2-18-129,0-9 0,-1-14-258,-1-18 129,-5-11-258,-6-14 258,0 0 0,-5-7-129,-10-14 258,-5-3 129,-4-5 129,-3 2 0,6 0 129,5-9 129,10 2 0,6 5 0,13 2-258,14 5-258,5-8-1419,14 9-3612,-4 0-258,3 17-387,-6 3-516</inkml:trace>
  <inkml:trace contextRef="#ctx0" brushRef="#br0" timeOffset="145120.3004">14007 16461 9159,'13'96'5676,"-6"-46"-129,-2-4-387,2-8-4902,2 4-5031,-1-10-387,-1-6-645,-4-9-387</inkml:trace>
  <inkml:trace contextRef="#ctx0" brushRef="#br0" timeOffset="145531.3239">14627 16586 9288,'-18'2'5805,"16"9"-645,2-11 0,11 13-4773,9-13 0,7 0 0,4-14-258,0-6 129,-2-9-129,-3 0 129,-9-10 0,-12 6 0,-8 14-258,-15 6 0,-9 6 0,-6 7-258,-2 7-387,-4-9-2838,16 17-1548,2 1-645,21-16-258,0 0-258</inkml:trace>
  <inkml:trace contextRef="#ctx0" brushRef="#br0" timeOffset="145871.3433">14769 16091 4386,'19'-110'5805,"-11"71"-387,-5 17-258,7 34-2580,-10 8-903,2 35-645,1 16-387,7 20 0,0 4-258,8-1-129,5-7-129,5-17-129,2-19 129,2-10-129,1-21 0,-2-18 0,-2-5 0,-3-15 258,-3-12-258,-2-4 129,-8-6 0,-2 9 0,-5-6 129,-1 17 0,-5 20-129,0 0-129,0 7 129,2 15 0,2 10-258,4-7-387,8 16-1161,-10-23-3612,11-1-387,-2-14-129,1 0-516</inkml:trace>
  <inkml:trace contextRef="#ctx0" brushRef="#br0" timeOffset="146017.3517">15209 16157 7224,'-29'-137'5676,"18"91"-645,6 17-1032,0 7-6837,5 22-1935,0 0-516,8 11-645</inkml:trace>
  <inkml:trace contextRef="#ctx0" brushRef="#br0" timeOffset="146275.3664">15327 16412 9288,'43'43'5805,"-14"-48"-516,-4-16-129,5-1-4257,-8-10-387,1-2-258,-11 0 0,-6 3-129,-6 7 0,-12 15-129,-8 9 129,-3 23 0,2 6 129,3 13-129,8 8 129,10-1-129,11 0 129,16-6-129,11-10 0,4-16-387,5 0-2064,-10-17-3225,-1-9 129,-11-1-774,-8-4-258</inkml:trace>
  <inkml:trace contextRef="#ctx0" brushRef="#br0" timeOffset="147179.4181">16230 16266 7740,'-3'-12'5676,"-3"33"-387,6 12-387,0 0-3741,4 13-645,1-5-258,2-4 0,0-5 0,1-9-129,2-16 0,0-7 129,0-4-129,3-23 129,-3-7-129,2 0 0,1-8 0,-2 0-129,0 2 129,-3 6 0,-1 4-129,-7 30 129,0 0 0,5 16 0,-4 15-129,-1 6 129,2 1-129,0 2 129,2-5-258,3-10 258,4-10-258,5-15 258,2-15-129,-2-10 0,3-4 129,-1 0 0,-1-4 129,-1 12-129,-4 5 129,0 16 0,-4 11-129,3 14-129,-1 5-258,2 1-387,10 13-1677,-9-13-3225,9 1 258,0-20-903,8 0 0</inkml:trace>
  <inkml:trace contextRef="#ctx0" brushRef="#br0" timeOffset="147507.4369">16858 16284 6708,'-10'-68'5547,"-2"54"-129,-4 7-387,6 14-3354,-9 2-645,4 24-258,5 3-387,4-1-129,4 0 0,6-5-258,10-16 129,4-9 0,4-5 0,6-17-129,-3-4 129,0-6 0,-6-3 0,-2 4 0,-11 9 0,-6 17 0,8-11 129,-8 11-129,-3 21 0,1 6 0,2-1 0,2 6-129,9 2-258,2-5-387,12 7-2064,-5-19-2709,6-12-129,-10-8-516,3 1-129</inkml:trace>
  <inkml:trace contextRef="#ctx0" brushRef="#br0" timeOffset="147795.4534">17104 16215 9933,'5'15'5805,"-5"10"-387,3 20 0,2-6-4515,5 4-387,0-9-258,3-2 0,2-18-129,6-11 0,3-6 0,3-21 0,0-6 129,-2-3-129,-4-1 129,0 1-129,-4 9 129,-5 14-129,-12 10 129,12 13-129,-4 4-258,1 8-387,14 14-2451,-8-15-2838,7 3 0,-2-22-903,7-2-129</inkml:trace>
  <inkml:trace contextRef="#ctx0" brushRef="#br0" timeOffset="148395.4877">18159 15952 7353,'-1'-112'5676,"1"88"-258,0 24-645,-6 34-3741,2 20-258,0 16-387,4 7-258,0 13 129,0-3-258,0-10 0,6-17 0,3-18 0,4-21 0,4-18 0,6-6 0,4-23 0,8-11 129,2 3 0,4-2 0,-1 4 0,-4 18 0,-3 9 0,-10 5 129,-9 10-129,-13 12-129,-5 0 258,-16 4-258,-6 4 0,-5-11 0,-2 3 0,-2-10-129,1-7-129,9-5 0,4-8-387,21 8-2064,-11-34-2580,13 18-129,6-16-258,12 13-258</inkml:trace>
  <inkml:trace contextRef="#ctx0" brushRef="#br0" timeOffset="148547.4964">18549 16186 7611,'33'39'5805,"-24"-13"-516,1 18-258,-7-7-3483,3 6-1161,1-7-774,-7-10-4644,7-2 0,-3-11-645,-4-13-258</inkml:trace>
  <inkml:trace contextRef="#ctx0" brushRef="#br0" timeOffset="148705.5054">18668 15888 6966,'-1'-26'387,"1"26"-258,0 17-258,8 16-5031</inkml:trace>
  <inkml:trace contextRef="#ctx0" brushRef="#br0" timeOffset="148959.52">18846 16116 3483,'0'-26'5418,"0"26"-129,-9 0-387,0 1-3096,9 30-516,0-5-645,9 13-129,3 0-258,6 4 0,2 0-129,2-4 0,-3-3 0,-3-4 258,-6-6-129,-6-2 0,-8-4-129,-10-3 129,-6-14-129,-3-1 0,1-10-258,-1-10-645,11 3-4257,-2-7-258,10 5-129,4 0-645</inkml:trace>
  <inkml:trace contextRef="#ctx0" brushRef="#br0" timeOffset="150039.5817">19161 15949 6321,'-24'-116'5805,"13"73"-387,0 9-129,11 34-3870,-9 21-516,11 26-387,3 20-129,4 10-129,-2 11 0,1 6-129,-1-4-129,-4-13 0,1-8-129,-1-18 129,2-14 0,0-8 0,4-14 0,3-15-129,2-15 258,1-11-129,4-7 0,0 0 0,3 1 0,-4 7 0,0 5 129,-1 10 0,-1 10-129,0 13 0,2-1 129,1 4 0,1-8 0,5-8 0,-1-8 0,4-8 0,1-12 0,-4-10 0,-5 1 129,-5-6-258,-9 1 129,-6 7-129,-13 1 0,-10 12 0,-2 15 0,-5 7 0,4 18-129,2 7 129,7 17-129,9 11 129,8-3 0,11 2 0,8-16-129,7-2 129,8-17 129,1-12-129,0-8 0,0-19 0,-1 5 0,-7-10 0,-3 4 129,-5-2-129,-3 10 0,-6 7 0,-1 8 0,0 8-129,-3 7 129,5 10 0,0-1-129,2 10 258,-1-13-258,2 3 129,-5-14 129,-9-10-129,12 3 129,-11-14 0,-1-10 0,0-12-129,-1-2 258,1-14-258,9 1 129,2 5 0,5 0-387,2-7-1548,13 26-2580,-10-5-1290,0 11-645,-5 5-516</inkml:trace>
  <inkml:trace contextRef="#ctx0" brushRef="#br0" timeOffset="150707.6199">20532 15753 6708,'20'10'5547,"-13"31"-387,2 23-258,-3 12-4257,-2 9-258,1 13-129,-2-5-129,-3-10-258,2-16 258,-2-17-129,1-17 129,-1-33-129,13 3 0,-1-23 0,7-14 129,7-10 0,5 2 0,7 2 258,5 10-258,-3 18 129,0 12 0,-5 18-129,-5 13 129,-9 6-129,-11 5 0,-10 0 0,-6-3 0,-16-8 0,-5-7-129,-6-13 0,0-6 0,-2-5-129,4-6-387,11 1-903,0-21-3612,20 14-258,3-10-516,18 12-387</inkml:trace>
  <inkml:trace contextRef="#ctx0" brushRef="#br0" timeOffset="150986.6359">21085 16419 4644,'52'-15'5805,"-33"-3"-387,5-2-258,-6-17-2193,4 8-2580,-5 4-129,-1 0-129,-7 0-129,-9 2 129,-1 6-129,-13 11 0,-7 6 0,-2 12 129,2 22 0,2 5 0,7 9 0,6 1 0,7-2 0,14 0 129,9-11-129,10-11-129,6-14 0,3-11-903,10 0-3741,-12-14-645,3 2-516,-9-19-387</inkml:trace>
  <inkml:trace contextRef="#ctx0" brushRef="#br0" timeOffset="151210.6487">21556 16087 5289,'-10'-19'5934,"-1"21"-258,11 25-645,3 0-2967,11 12-1290,2-1-387,4-2-129,-2-4-129,-2-4 0,-8-8-129,-5 7 129,-7-9 0,-12 0-129,-12 4-129,-7-5-387,4 9-2838,-6-11-1935,5-1-258,1-11-645</inkml:trace>
  <inkml:trace contextRef="#ctx0" brushRef="#br0" timeOffset="151445.6622">21695 16266 7611,'43'32'5805,"-30"-17"-387,5 16-258,-8-19-4515,10-5-258,0-7-129,2-7 0,-1-13 0,2-12 129,-6 2 0,-3-10-129,-8 5 0,-6 9-516,0 15-2322,-12-6-2709,-1 13-387,-6 4-387,9 4-516</inkml:trace>
  <inkml:trace contextRef="#ctx0" brushRef="#br0" timeOffset="151687.676">22109 16153 5676,'2'-15'6063,"-8"20"-645,0 17-129,-9-1-3999,15 20-258,0-6-387,6 7-129,9-5-258,8-5 129,2-15-258,3-13-129,4-4-258,-4-19-516,3 11-1677,-11-26-2838,0-4-129,-11-8-645,1-1 129</inkml:trace>
  <inkml:trace contextRef="#ctx0" brushRef="#br0" timeOffset="151963.6918">22341 15758 9030,'3'8'5805,"-3"37"-387,0 26 0,0 6-4386,-1 18-645,1-13-129,4 2-129,2-16-129,4-15 0,4-24 0,2-13 0,3-15 0,4-9 129,-1-8 0,0-6 0,-1-7 0,-2 4 0,-5 14 0,0 6 0,-4 5 0,1 0-129,-1 13-258,0 10-129,4 3-258,-14-26-1806,22 28-2967,-13-23-516,5 2-129,-14-7-516</inkml:trace>
  <inkml:trace contextRef="#ctx0" brushRef="#br0" timeOffset="152303.7112">22780 15419 9546,'12'39'5805,"-11"36"-774,-1 15 0,0 18-4515,-1 5-645,1-5 258,0-12-258,0-11 0,0-4 0,3-16 129,1-15 0,2-18 129,-5-18-129,-1-14-129,0 0 129,-1-10-129,-11-19 129,-1-3 0,-2-8 0,0 1 0,7 4 258,4 6 0,4 4 258,15 8 0,10 2-129,8 3-129,11 12-1806,-7-11-3612,3-1-387,-5-7-645,-12 0-774</inkml:trace>
  <inkml:trace contextRef="#ctx0" brushRef="#br0" timeOffset="153563.7833">12339 17270 7611,'-4'-21'5676,"4"21"-258,-7 38-258,2 25-3741,5 28-258,0 8-645,1 12-774,1 24 645,1-34-258,0-3 129,0-13-258,3-21 129,-6-64-258,0 0 258,35 17 645,-15-63-645,5 5 129,0-15-387,5-7 258,-3-13 0,-1 31 258,-5 16-129,-3 25-129,-18 4 0,19 53-129,-19-53 387,5 91-387,0-29-258,1-7-1677,-6-55-3612,35 75-258,-35-75-645,53-10 258</inkml:trace>
  <inkml:trace contextRef="#ctx0" brushRef="#br0" timeOffset="153878.8013">12916 17799 6450,'-33'-16'6063,"12"16"-645,-3 12 0,5 5-2967,19-17-1161,-33 74-645,26-53 129,7 1-1032,7-6 258,9-10 129,4-9-129,5-7 0,0-30-129,0 27 129,-3-7-129,-4-1 774,-7 6-645,-2 8 258,-9 7-258,5 13-258,-5 3 645,0-16-645,3 53 516,4-34-516,5-3 258,1-4-1161,18-8-3999,-8-8 0,5-3-903,-5-10 0</inkml:trace>
  <inkml:trace contextRef="#ctx0" brushRef="#br0" timeOffset="154231.8215">13268 17181 5805,'1'-50'6192,"-2"61"-387,-4 42-387,4 42-1419,-4 9-3096,5 14-645,4-7 129,4-10-516,5 2 387,4-18-129,0-32 0,2-1-129,-19-52-129,0 0 516,49 34-258,-49-34-258,3-11 129,-7-9-129,-11 5 129,-8-23 0,-2 0-387,-3 2 387,1 4-387,7 0 903,6 3-645,11-1 129,4-4 0,18 2-129,14 5-387,-1 0-3870,10-6-774,-1 1-1032,-2-1 0</inkml:trace>
  <inkml:trace contextRef="#ctx0" brushRef="#br0" timeOffset="155402.8885">14263 17771 9546,'-28'-5'6192,"20"5"-516,12-3 0,16 3-4644,18 13-516,21-11-129,11 1 0,14-18-258,12-9-258,5-6-258,-5 4-129,-4-2-903,-18-9-3612,-7 13-258,-14-3-774,-14 25 0</inkml:trace>
  <inkml:trace contextRef="#ctx0" brushRef="#br0" timeOffset="155694.9052">15059 17301 7482,'0'0'5805,"0"0"-516,10 0-258,4 0-4257,21 8 0,2-1-258,8 11-129,2 5-258,-1 9 0,-5 7 0,-6 11 0,-14 13 129,-8 5-516,-13-1 387,-9-3 129,-13-5-129,-14 3-516,-1-18 258,-10-10-3483,12-17-1806,4-13 387,14-4-1161,17 0-128</inkml:trace>
  <inkml:trace contextRef="#ctx0" brushRef="#br0" timeOffset="156227.9357">16358 17305 8514,'5'6'5547,"4"24"-258,-6 23-516,1 10-3999,1 9-258,0-4-258,0-3 129,0-7-129,-1-17-129,1-7 129,-5-34-258,15-5 258,-4-31-258,4-3 129,5-17-129,4 2 129,0 1 0,3 8 129,-2 14 129,0 20-129,-6 29 129,-1 31-129,-7 2-129,2 6-645,7 7-1806,-6-14-3096,4-9-129,-4-13-774,6-27 0</inkml:trace>
  <inkml:trace contextRef="#ctx0" brushRef="#br0" timeOffset="156958.9775">17519 17236 5031,'17'-62'5676,"-17"36"-516,-6 3-258,-15-6-3096,-2 20-903,-9 1-387,0 8-258,-4 12-258,5 8 0,6 2 0,8 2 0,10 10 0,10 4 0,14-3 0,12 3 0,12-2 0,7 0 0,5 2 0,0 9 129,-3-8 129,-6 7 129,-15 12-258,-10-7 129,-18 1 129,-8-3-129,-21-3 0,-10-17-129,-10 5 0,-4-27-129,1-7 0,5-4-258,10-4-387,6-6-1548,21 1-2580,9 1-774,13-4 129,12 4-645</inkml:trace>
  <inkml:trace contextRef="#ctx0" brushRef="#br0" timeOffset="157174.9899">17958 17506 6966,'28'-30'5547,"-35"27"-516,-14 16 0,-11 16-3999,5 25-774,-2-2 129,10 1-516,8-2 903,11 14-903,17-19 516,15-12-129,15-26-129,6-16 387,6-8-1161,-11 1-2838,-1-19-1806,-11-12 0,-9 5-516</inkml:trace>
  <inkml:trace contextRef="#ctx0" brushRef="#br0" timeOffset="157543.0109">18199 16958 7998,'-3'12'5805,"-1"26"-387,4 28-258,-3 2-4128,3 31-387,3 8-129,6 3 0,2-10-387,5-10-258,2-10 387,4-10-387,1-12 258,5-24-516,-1-17 387,-1-5 0,-1-14 258,-3-10 129,-4-6-387,-2-1 387,-5-4-387,-3 9 516,-3-7-516,-5 21 129,6 9-258,-5 16-387,4-1 645,-5-24-387,15 68 0,-4-49-645,11 14-3741,-22-33-645,30 27-645,-17-27 258</inkml:trace>
  <inkml:trace contextRef="#ctx0" brushRef="#br0" timeOffset="157956.0345">18778 17802 2580,'-15'10'4773,"13"7"-1806,-7-17 258,9 20-774,-4-1 516,7 3-1290,-3-22 129,1 46-645,-1-26-387,6 0-516,-6-20-258,10 30 645,-10-30-516,14-2 645,-8-18-774,0-1 129,-1-27 0,0-9 258,0-9-258,2 6 0,0-7-258,0 11 0,2 8 0,0 11-387,10 37-2709,-3 0-2193,0 17 129,-2 1-903,4 8 645</inkml:trace>
  <inkml:trace contextRef="#ctx0" brushRef="#br0" timeOffset="158112.0435">19067 17665 6966,'21'-4'5418,"-12"17"258,-5 4-645,6 16-3741,-6 7-129,7-1-1290,2 10-258,-5 1-4644,9-29 387,-3-13-1290,2-8 129</inkml:trace>
  <inkml:trace contextRef="#ctx0" brushRef="#br0" timeOffset="158263.0521">19177 17213 7353,'12'-30'4128,"-12"30"-4128,15-7-645,-2 12-4257,-13-5-129</inkml:trace>
  <inkml:trace contextRef="#ctx0" brushRef="#br0" timeOffset="158655.0745">19351 17004 6321,'6'-20'5676,"-6"20"-387,4 30-387,1 18-3741,-5 23-645,5 16 0,-1 12-258,2 7 129,-1 0-258,1-4-387,3-10 516,-2-9-774,1-18 774,0-16-903,-2 1 1032,1-28-774,-7-22 516,0 0 387,0 0-387,-3 41 387,-7-41-516,-2 0 0,-2-26-129,1 4 258,0-12-258,5-7 387,3-2-387,5 5 258,2-12-129,12-1 774,2 15-774,10 12 129,4-12-387,-2 8-2709,9 4-2193,-5 1-516,-2 8-129,-5 0-902</inkml:trace>
  <inkml:trace contextRef="#ctx0" brushRef="#br0" timeOffset="159399.1171">19639 16968 8514,'-4'-53'5805,"4"53"-387,19 43-258,-9 13-4644,6 30-129,1 12-258,0 13 258,-4 4-387,-3-7-387,-3 2 516,-2-20-645,-2-18 516,0-8-774,3-8 129,-2-20-258,6-9 0,-10-27 129,7 1-129,-7-1 645,0-11-516,-3-13 1032,-5-10-258,3-5 645,-5 0-129,8 6 774,-1 4-516,9-3 0,6 9 0,11 4-258,7 0 0,10 0-129,1-6-129,7-10-129,0 5 0,-3-3-129,-4-6 129,-9 3-129,-12-5 129,-10 13-129,-10 9 0,-15 12 0,-10 7 129,-5 14-129,-3 23 129,5 19 258,10 10-129,11 4-516,12 7 645,23-2-774,18-15 774,17-13-1032,17-13-903,2-18-4257,12-16 258,-2-17-387,-2-15-645</inkml:trace>
  <inkml:trace contextRef="#ctx0" brushRef="#br0" timeOffset="160983.2077">18357 9218 3870,'-27'-37'5160,"13"38"0,4 28-387,3 31-2967,-3 19-258,12 35-516,4 22-387,10 24 0,5 13-387,6 8-129,4-6-258,7-5 129,0-12 129,-3-14-258,-1-17 129,-6-22-129,-7-18-774,-15-35-2193,-2-19-1677,-4-21-129,-3-29-516,-1-31-129</inkml:trace>
  <inkml:trace contextRef="#ctx0" brushRef="#br0" timeOffset="161411.2322">18457 8844 2967,'-56'1'4257,"42"14"-129,7-10-129,15 4-3483,20 3-258,17-4 129,16 4-129,15-5 0,20-2 129,16-5-129,19-6 0,13-3 0,12-4 129,16-3-129,15-3-258,15-2 0,14 1 129,14-4-129,14 4 129,12-3 0,9 0 129,4-1-129,4 5 129,-3-3-258,-4 7 258,-12 0-258,-10 6 0,-13 6 0,-14 3-258,-13 10-1419,-19 3-2580,-20 1-258,-12 5-258,-24-2 130</inkml:trace>
  <inkml:trace contextRef="#ctx0" brushRef="#br0" timeOffset="161803.2546">24518 8915 6450,'18'59'5547,"-14"-26"-645,-6-1-387,-13 7-3999,4 5-129,5 8 0,5 12 0,-2 14 0,3 12 0,-1 19 129,3 20 0,-2 16 0,-1 10 0,7 16-129,5-1 0,0 5 0,-3-13 0,4-10-129,8-15 0,-6-7-258,-3-8-516,-11-23-516,-5 3-2451,-1-19-1935,-14-10-129,-15-12-516,-6-12 130</inkml:trace>
  <inkml:trace contextRef="#ctx0" brushRef="#br0" timeOffset="162259.2807">18803 11594 3354,'-126'20'4773,"116"-20"-516,28-10 129,37-9-3354,34 3-258,26-7-258,30 3-129,20-3 0,23 5-129,20 1 0,52 5 0,-12 2-129,19 6 0,17 2-129,8 4 0,12 0 129,10 2 129,7 3 0,-33 1 258,28-3-129,-6 1-129,-14-5 258,-11 3-129,-25-3-258,-29-2-2193,-34-2-2322,-46-2-645,-54-13-387,-43 1-387</inkml:trace>
  <inkml:trace contextRef="#ctx0" brushRef="#br0" timeOffset="162982.322">19380 9319 5289,'4'-65'4773,"-20"44"-129,-8 11-387,-10 10-3354,-6 7-387,3 10-129,0 3-129,8 6 129,8 0-129,12 3 258,10-3-258,19 3 0,9-1 0,11 4-258,2 2 258,5 2-129,-2 3 0,-5-1-129,-8 5 0,-8-2 0,-15-2 0,-10 2 129,-13-4-129,-13-4 129,-8-4-129,-6-6 0,-1-6 0,0-8 0,6-4-129,2-5-129,12-3-387,2-15-645,20 18-1548,-8-30-1806,8 9-258,9-2-516</inkml:trace>
  <inkml:trace contextRef="#ctx0" brushRef="#br0" timeOffset="163335.3422">19533 9456 2193,'0'-13'4773,"0"13"258,0 0-258,-10 5-1806,10 19-1290,-6-7-645,6 12-516,0 0 129,6 0-387,7-7 129,9 2 0,2-10-129,4-7-129,5-7 0,-1-4 0,-1-10 0,0-6-129,-7-4 0,-3-2 0,-10 1-129,-4-2-129,-2 9-903,-9-2-3096,-1 8-516,-3 2-516,8 10-129</inkml:trace>
  <inkml:trace contextRef="#ctx0" brushRef="#br0" timeOffset="163787.3681">19862 9440 6063,'6'45'5289,"-6"-19"-387,0 3-258,-4-3-3096,4 8-774,0-10-258,7-4 0,2-11-129,4-5-129,0-5-129,4-11 0,-1-10 0,1-4 0,-2-4-129,-2 1 129,-3 2-129,-1 3-129,-3 7 129,-6 17 0,0 0 0,0 0 129,0 25-129,0 2 0,-1 3 129,1 5 0,2-5 0,7-7 0,2-9 0,3-10 0,6-4 0,1-9 0,1-10 0,4-3 0,-1-2-129,-5 2 0,-2 4 0,-3 6 0,-6 8 0,-9 4 129,11 11-258,-9 10 258,4 8-258,0 4-129,7 11-774,-6-13-2451,11 6-1548,-2-10-258,4-2-645</inkml:trace>
  <inkml:trace contextRef="#ctx0" brushRef="#br0" timeOffset="164275.396">20404 9561 2322,'2'-48'5031,"-1"36"0,-1 12-129,0 0-2322,12 34-903,-12-8-516,5 9-387,-4-4-129,7 5 0,-4-10-387,5-6 129,-1-6-258,2-12 0,2-3 0,2-12-129,-1-11 258,3-1-258,-2-8 0,1-1 0,-2 1 0,-3 4 0,-3 6 0,-3 9 0,-4 14 0,0 0 0,0 15 0,0 12 0,-1 3 0,1 6 0,1-1 0,6-4 0,6-7 0,4-12 0,4-11 0,3-2 0,2-16 0,0-7 0,-2 0 0,0-5 0,-6 3 129,-5 6-129,-6 6 0,-7 14 0,14-5 0,-14 5 0,10 20-129,0-1 0,2 11-516,-2-7-1290,11 10-2967,-6-6-387,3 5-258,-4-11-258</inkml:trace>
  <inkml:trace contextRef="#ctx0" brushRef="#br0" timeOffset="164583.4136">20990 9774 4128,'20'-27'5418,"-10"8"-129,6 5-387,-4-15-2709,11 12-903,-9-5-516,7 1-129,-8-2-258,1-1-129,-6-3 0,-2 4-129,-6 1 0,-1 2-129,-8 6 0,-5 6 0,-3 8-129,-3 10 129,3 14 0,2 11 0,10 10 129,4 3-129,3 1 129,13 2 129,9-11-129,9-5 129,4-13-129,3-13 0,-2-4-645,-7-14-2967,3-1-1548,-6-11-516,-4-2-387</inkml:trace>
  <inkml:trace contextRef="#ctx0" brushRef="#br0" timeOffset="164764.4239">21494 9399 7611,'20'-30'5547,"-11"18"-774,3 8-3354,-3-1-5547,-9 5-645,11 1-774</inkml:trace>
  <inkml:trace contextRef="#ctx0" brushRef="#br0" timeOffset="164916.4326">21573 9682 8385,'26'-2'5418,"-11"1"-3741,-5-8-1677,-8-3-4773,-2 12-774</inkml:trace>
  <inkml:trace contextRef="#ctx0" brushRef="#br0" timeOffset="165791.4827">20656 10725 6063,'-23'-2'5289,"23"-14"-387,9-6-387,11-11-3225,19-1-516,7-4-387,8 1-129,2-1 129,-4 7-258,-8 4 0,-9 9 0,-15 11-387,-20 7-258,0 10-516,-23-1-645,0 19-258,-17-14-387,10 21-258,-17-17 129,13 14 387,-6-13 903,7 1 903,6-1 774,2-6 1032,14 8 387,-2-12 387,15 15 0,-2-24-258,25 31-258,-4-20-258,19 11-258,0-10-387,10 6-129,-4-6-258,6 4-387,-3 5-903,-13-6-3999,-2 2-129,-13-3-774,-7 3 0</inkml:trace>
  <inkml:trace contextRef="#ctx0" brushRef="#br0" timeOffset="166012.4953">20692 11013 9159,'14'-5'5676,"11"5"-387,5 0 0,10 6-3870,9-2-774,7 3-645,12 9-4386,-12-10-645,-1 4-645,-7 2-258</inkml:trace>
  <inkml:trace contextRef="#ctx0" brushRef="#br0" timeOffset="166687.5339">21657 10429 1548,'-10'-26'3999,"-10"8"258,7 5-2193,13 13-129,-12-15-129,12 15 0,0-17 129,9 14-387,3-8-258,13 11-387,-2 0-258,6 17-129,0 9 0,-4 12-129,-8 12-129,-7 10-129,-10 3 0,-10 5-129,-11-2-129,-10-2 258,-3-11-258,-3-8 0,0-11 258,4-9-258,7-10 129,6-7 0,10-8 0,10 0 0,8-7 129,13 2 0,7-3-129,7 4 258,6 3 0,4 1-129,0 2-129,-3 1-516,6 6-3870,-18-5-387,-5 2-645,-9-3-516</inkml:trace>
  <inkml:trace contextRef="#ctx0" brushRef="#br0" timeOffset="167014.5526">21974 10776 9030,'22'-11'5547,"-22"11"-387,16 16 0,-15 0-3999,5 13-516,0-4-387,2 2 0,-1-6-129,2-3 0,3-9-129,3-9 129,4 0-129,2-15 0,0-6 129,1-1-129,-3-7 129,0 6 0,-5 3-129,1 10 129,-15 10 0,12 7 129,-5 15-129,2 6-129,5 9-129,-4-11-2451,13 14-2580,-5-10-258,7-2-516,-2-5-516</inkml:trace>
  <inkml:trace contextRef="#ctx0" brushRef="#br0" timeOffset="167758.5952">23027 10481 6321,'36'-80'5418,"-25"39"-387,-7 4-387,-12-5-2838,1 20-774,-18 7-645,-4 12 0,-8 5-258,1 16 0,-2 8 0,11 13 0,6 11 0,12 4 0,11 2 0,16 2-258,16-1 129,7 0 129,5-3-258,2-5 258,-5-5-258,-7-6 129,-10-5 0,-13-5 0,-13-3 129,-15-4-129,-13-2 258,-9-3-258,-8-5 0,-2-4-258,11 7-645,-2-13-2967,18 3-1032,12-4-258,12-1-645</inkml:trace>
  <inkml:trace contextRef="#ctx0" brushRef="#br0" timeOffset="167973.6075">23319 10787 1161,'18'-36'4902,"-18"36"387,-20 1-387,5 25-2193,-17-6-903,19 21-258,-4-12-258,13 12-516,4-12 0,11-2-516,13-9 258,6-9-516,5 3-1032,-3-12-3612,-3-1-129,-4-13-387,-4 1-387</inkml:trace>
  <inkml:trace contextRef="#ctx0" brushRef="#br0" timeOffset="168306.6265">23503 10366 7353,'10'-56'5547,"-9"62"-258,-1 35-258,-5 15-2709,5 24-1032,-6 0-387,5 12-387,-2-10 0,3-5-387,0-16 258,3-12-387,3-14 129,3-12-129,4-15 0,1-8 129,-1-7-387,4-11 387,2-4-258,0-3 129,2-1-129,-4 6 129,-6 6 0,-3 9 0,-8 5 0,13 8 0,-8 13-129,-6 4-258,7 10-387,-6-12-2193,5 11-2193,-3-10-258,5 0-387,-2-12-258</inkml:trace>
  <inkml:trace contextRef="#ctx0" brushRef="#br0" timeOffset="168647.6461">23793 10911 6708,'26'-17'5160,"-11"20"-129,-5 11-258,6 17-3096,-12-6-774,6 4-258,-6-7-129,-1 1-258,-3-8 129,0-15-129,0 0-129,0 0 0,4-17-129,1-8 129,5-4-129,1-4 129,3-1-258,4 4 129,0 5-258,-1 1 258,3 11 0,-4 6-129,-1 7-129,-5 5 129,0 13 0,-2 0-129,-1 4 258,-5 3 0,1 2-129,1 1 258,1-1-387,-2-8-3354,3 1-903,-6-5-645,0-2-129</inkml:trace>
  <inkml:trace contextRef="#ctx0" brushRef="#br0" timeOffset="168811.6554">24116 10544 8514,'16'-80'5418,"-8"57"-645,-8 23-645,11-14-6837,-11 14-1677,9 5-516,0 7-774</inkml:trace>
  <inkml:trace contextRef="#ctx0" brushRef="#br0" timeOffset="169187.6769">24276 10369 3354,'22'-26'5160,"-22"26"258,17 26-387,-16 13-2322,6 33-645,-7 4-516,0 23-387,6-3-258,5 4-387,7-11-129,-5-11-129,2-20-129,-3-12-129,5-20 129,-3-11-129,-5-14 0,-9-1 0,-3-13-129,-5-2 0,3-4 129,-5-1-258,-8-4 258,5 3-129,0-2 0,9-1 129,1 4-129,9-1 129,-1 3-129,12 1 258,9 5-387,-4 0 129,-22 12-1419,71-3-3354,-71 3 0,35-3-516,-35 3-516</inkml:trace>
  <inkml:trace contextRef="#ctx0" brushRef="#br0" timeOffset="169418.6902">24606 10435 12255,'0'0'5934,"21"83"-387,-16-16-258,2 3-4128,-6 17-387,4-2-387,1-3-129,5-10-129,8-9-387,6-6-258,-25-57-1677,34 75-2967,-34-75-387,0 0-258,0 0-516</inkml:trace>
  <inkml:trace contextRef="#ctx0" brushRef="#br0" timeOffset="169719.7074">24645 11112 12126,'42'-47'5289,"-3"36"-258,-2-2-129,-37 13-4515,70-37 129,-27 16-516,-43 21 387,61-50-387,-61 50 258,38-55-129,-38 55 0,0 0 0,17-67-129,-17 67 0,0 0 129,0 0 0,-41 28 0,41-28 258,-17 95-129,18-35 129,6 6-129,18-4 129,24-2-258,9-16 0,2-20-1032,29-6-3741,3-18-1161,-16-16-258,-67-14-387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5:17:42.714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16469 10096 4257,'0'0'5289,"0"0"-258,0 0-129,-9-5-1935,9 5-1806,-23 5-387,9 2 0,-9-4-258,5 2 0,-7-1-129,1 1 0,-4-2 0,2 1 129,-3-4-129,3 4-258,-5-4 129,-1 0 0,-4 0-129,-5 0 0,-6 1 0,-4 6 0,-8-3-129,-3 5 0,-6-4 129,-7 6-129,-3-1 129,-1 0 0,-4-1-129,3-3 129,-2 3 0,-3-3 0,-2 3 0,1-5 0,0 0-129,-3-3 0,3 0 0,2 1 0,-6-2-129,5 0 129,1-4-129,0 0 129,-1 0-129,3 3 258,-4-1 0,-1 0 0,-2 2-129,1 0 129,1 0-129,1 0 0,2 0 0,2-4 0,0-1-129,1-1 0,3 0 258,0 1-258,1-3 129,3 4 0,-4-4 129,2 3-129,-4-2 0,3 3 129,-1-5-129,0 5 0,-1 1 129,1-2-129,-1 2 0,-1-3 0,4 1 0,-5-1 129,3 2-129,0-5 0,0 6 0,-1-5 0,-2 6 0,-1 2 0,-2 0 0,2 0 129,-4 0-129,0 5 0,0 0 0,-5 6 129,4-5-129,-2 4 0,4-5 0,0 0 0,3-3 0,-1-1 0,2-1 0,2-4 129,4 0-129,2-1 0,-1 0 0,4-2 0,-1 4 0,3 3 0,2 0 0,-1 0 0,1-2 0,-2 2 0,2 0 0,-5 5 0,5-5 0,-3 0 0,2 0 0,3 4 0,1-4 0,4 0 129,-1 0-129,1 0 0,3 0 0,1 0 0,1 0 0,0 0 129,3 0-129,0 0 129,2 0-129,0 3 0,0 0 129,-1 0-129,0 1 0,4-2 129,1 3-129,2 0-129,5-8 129,2 3 129,6 0-258,0 0 258,4-1-129,-2-3 0,1 2 0,-6 2 0,-1 0 0,-3 5 129,-5 0-129,-4 0 0,-3-1 0,-3 0 0,0-3 0,-2-1 0,-4 0 0,1 0 0,-2 0-129,-3-1 258,-2-2-129,-4 1 0,-4 2 0,-4 0 129,-2 4-129,-5-6 0,-8 9 0,-4-5 129,-3 8-129,-5-8 0,0 3 0,-4-3 0,-3 1 0,-3-3 0,2 0 0,0 0 0,0-5 0,-3-4 0,-1-4 129,-8 1-258,3-2 258,-3 4-129,-8-2 0,-6 2 129,-1 8-258,-6 0 129,-5 2 0,-7 11 0,-4-1 129,-6 2-129,4 0 0,2-7 0,1-5 0,8-5 0,6-12-129,7-9-129,7 7-1419,-20-10-1419,-8 29-2580,-51 26-387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5:50:13.30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14161 7199 2451,'-71'17'4773,"36"-9"0,1 6-1935,-3-12-774,15 11-774,-6-10-258,13 6-387,4-9 0,11 0-258,10 5 0,16-5 0,15-3 0,18-2-129,17-8 129,19 2 129,17-6-129,26 3 0,14-5-129,20 4 387,17-3-516,9 5 258,10 3-387,11 0 258,1 5-387,1 1 258,-8 1-129,-7 2 0,-11 2 0,-7-1 0,-14 0 0,-13 0 0,-15 0 0,-16-1 0,-17-2 129,-14-3-129,-19 3 0,-20-2 0,-21 1-129,-15-2-774,-8 6-3870,-16 0-516,-8 0-129,-5 0-774</inkml:trace>
  <inkml:trace contextRef="#ctx0" brushRef="#br0" timeOffset="19785.1317">1085 8964 3612,'-8'-146'4644,"5"79"-1419,3 30-129,-6-2-516,6 39-645,-17 3-387,6 51 0,-7 24-645,8 42-258,4 42-258,6 39-129,12 37 0,10 20 129,1 18-129,9 2-387,5-4 129,-2-16-129,-3-22 387,-5-21-129,-9-27-129,-4-23 0,-1-30 0,-7-19 129,-3-24-129,-2-18 0,-2-23-129,0-28 0,1-23 0,-9-22-129,0-32-258,0-26 0,-2-24-129,-6-34-516,2-16-258,-5-28-645,3-11-1419,-2-17-1548,5-4-129,4-8 387</inkml:trace>
  <inkml:trace contextRef="#ctx0" brushRef="#br0" timeOffset="20040.1462">1224 8561 4773,'-27'-90'5289,"6"89"-258,-6 32-387,-3 44-2967,9 60-516,7 38-387,11 45-258,4 40-129,15 31 129,5 20-387,12 9 258,6-12-258,6-24 129,-4-27-129,-6-30-129,-4-33-129,-11-40-1419,-1-26-3225,-6-30-129,-10-30-645,-3-17-387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5:52:39.53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4485 6070 3096,'-68'1'4902,"40"-1"-1032,6 1-1032,-1-2-774,15 1-774,8 0-258,0 0-387,13 4-258,15 0-129,6-4 0,18 0 129,13-5 0,25-3-129,17-8 129,16 0-129,20-7 129,19-4-258,20-6 129,19-1-129,15 6 0,5 1-129,7 2 129,1 7-129,-3 2 0,-6 8 0,-13 4 0,-10 4 0,-14 1 0,-16-1 129,-14 0-129,-14 2 129,-22-2 0,-12 2 0,-20-2 0,-20 0 0,-20 0 0,-14 3 129,-15-3-129,-16 0-129,5 12-903,-15-7-3741,10-5-516,-15 20-387,2-11-516</inkml:trace>
  <inkml:trace contextRef="#ctx0" brushRef="#br1" timeOffset="24386.3949">2716 15129 2322,'37'-3'3483,"-13"-1"-1161,5-5-903,9 7-258,6-8-516,11 4-129,7-6-129,8 6-129,1-5 258,5 3-258,6-2-129,3 2 258,2 0-258,4 1 0,-3 2 129,4 0-129,5 1 0,6 1 0,5 0 0,4-3 129,4 1-258,2-2 0,3-1 0,1 1 0,3 1 129,-3-2-129,-4 2 129,4 1 0,-4 0 0,2 1 129,2 2-129,5-4 129,6-1 0,3 0-129,7-1 0,1 0 0,4 0 0,2 0-129,0 0 129,1 0 0,0 2 0,-2-1 129,0 2-258,6 1 258,0 1-258,6 3 129,0-2-258,6 0 129,0 0-129,4 0 0,5 2 129,-4 2-129,4-2 129,3 0 0,-1 0 129,4 1-129,0 2 129,2 1 0,1-2 0,4 4 0,-1-1 129,0-1-258,-2 4 129,3-2-129,-7 2 129,2 2-258,-2 0 258,-3-1-129,2-1 129,3 1 0,1 1 0,4-2 0,4-2 129,4-1 0,3 1 0,6-1-129,-2-3 258,3 5-258,-3-3 129,3 3-129,-4-3-129,0 5 129,1-1-258,-1-3 129,0-1 0,1-1-129,6-1 0,4 0 129,0-2 0,3 0-129,1 0 0,2 0 129,3 1-129,-2-1 0,-5 0 129,1 3-129,-5 2 0,-3 0 0,-2 0 129,-7-1-129,-6 0 0,-2 4 129,-7-4-129,-2 2 129,-6-1 0,-10 1 129,-10 4-129,-13 1 129,-21 1-129,-20 1-774,-26 13-3870,-26-1-387,-44-11-387</inkml:trace>
  <inkml:trace contextRef="#ctx0" brushRef="#br1" timeOffset="149735.5644">20559 13422 5805,'9'-101'5934,"-9"101"-645,0 22-258,-6 24-3096,5 45-774,-2 15-645,3 22-129,0 9-129,0 14-258,3-2 0,0 4-129,1-8-129,-4-10 0,3-11-258,-3-30-903,4-14-3483,-4-36-387,2-25-129,2-24-387</inkml:trace>
  <inkml:trace contextRef="#ctx0" brushRef="#br1" timeOffset="150059.583">20901 13080 8514,'25'-20'5547,"-19"69"-387,-6 29-258,0 37-3870,-8 29-258,6 25-258,-6 19-258,2 15 0,0 5 0,0-4-258,2-8 129,-3-23-129,4-30 129,0-27-258,3-36 258,0-23-129,0-27 0,0-30-258,0 12-903,-1-30-4128,0-13-387,-6-12-516,-7-13-387</inkml:trace>
  <inkml:trace contextRef="#ctx0" brushRef="#br1" timeOffset="203598.6452">21285 10842 4902,'14'-225'5160,"-4"130"0,-6 22-516,6 46-2451,-13 33-774,1 64-258,-14 42-258,4 45-129,-9 24-129,4 22-258,-2 1 0,2-4-129,4-28 0,6-22-129,3-34 0,1-33 0,3-34-129,0-26 258,0-23-258,10-41 0,3-27 0,3-34-129,6-41 258,8-33-129,9-37-258,6-21 129,0-3-129,0 13 129,-4 21-129,-4 44 258,-12 60-129,-8 68 129,-14 76 129,-7 61 129,-10 47 0,-4 42 0,-4 24 0,1 10 0,-2-8-129,4-18 0,0-25 0,8-27 0,1-28-129,6-34 129,4-36-129,1-29 0,9-33 0,7-35 0,2-42 0,3-43-258,6-38 0,4-36 0,5-23 129,1-3-129,-1 12-129,-8 30 258,-4 42 0,-9 62 258,-10 65-129,-12 51 0,-9 63 129,-10 39-129,-2 31 0,-3 12-516,6 15-2322,-3-18-2193,6-11-387,2-7-516,3-13-387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5:53:25.9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3068 11991 5805,'-74'39'5289,"48"-32"-129,14-2-258,5-17-2580,21-1-903,8-24-387,19 1-129,7-14-258,12-4 0,5-6-258,7-2 0,2-1-129,-2-3-129,2 8 0,-6 2-258,-7 13 129,-8 1-516,-9 19-516,-20 3-3870,-3 10-387,-21 10-258,0 0-516</inkml:trace>
  <inkml:trace contextRef="#ctx0" brushRef="#br0" timeOffset="309.0176">3495 11279 5031,'-18'-24'5289,"10"12"-129,8 12-387,-7-32-2709,7 32-516,9-9-387,8 9-387,3-4-129,11 4-258,0-1 129,7 2-129,-3 6-129,1 2 0,-8 3 0,-5 9-129,-12 7 129,-9 10-129,-4 3 0,-15 9 0,-5 2 0,-2 6-129,-1-3 0,0 2-387,13 6-3741,-6-8-1290,0 5-258,-2 4-645</inkml:trace>
  <inkml:trace contextRef="#ctx0" brushRef="#br0" timeOffset="5304.3034">3940 10634 2193,'-2'-17'4257,"2"17"258,-8-18-258,1 4-2580,7 14-645,-6-17-258,6 17-258,-7-24-129,5 10 0,-1-9 129,2-2-129,-1-10 0,2-1 0,-2-10 0,2-1 0,0-6 0,3-5-129,-1 0 0,3-2-129,0-5 0,2 4 0,-2-4 0,2-1 0,-2 0-129,0-4 0,0-4 129,0 2-129,0-4 0,1-6 258,3-6 0,3-3-258,1-7 258,3 5-129,3-9-129,3 0 129,3-1-129,4-1 0,-2 1 0,5 2 0,2 2 0,1-1 0,2-1 129,3 1-129,-1-3 129,1-1-129,2-5 129,2 1 0,1-1-258,4-5 129,0 2 129,5 2-258,4 3 129,3 3 0,1 6 0,2 2 0,2 2 0,1 7 0,3-2 0,1 5-129,5 0 129,1 4-129,2 0 129,4 3-129,2 3 258,3 7-129,4 7 0,0 5 0,-1 6 129,-1 7-258,-2 9 258,1 6-129,1 5 0,-1 8-129,-2 4 258,-2 8-129,-1 2 0,-3 10 0,-1 8 0,0 9 0,-1 4-129,-3 5 129,-3 6 0,-2 4 0,0 3 0,2 3 0,-4 0-129,0 3 258,-1-1-129,-1 0 129,1 5-129,0 0 129,-2 3-129,-1 3 0,-3 1 129,-1 1-129,-2 3 129,-2 3-258,-5 1 0,1 2 129,3-1 129,-2 0 0,-2-1-129,-1 2 129,0 2 0,-4 4-129,-2 1 129,-2-1 0,-5 10-258,-2 2 129,-4 6 129,-2 4-129,-1 6 0,-1 2 129,-1 4 0,-5 5-258,1-2 387,-4 3-387,-3 4 258,-2 1-129,-4-1 0,-1-1-129,-3 2 258,-1 0 0,-4 1-129,3 1 129,-1-3-129,-3 2 0,0 1 129,0 1 129,-7 3-129,-5 1 0,-3-3 0,-4 0-129,-4-2 0,-5 1 129,-3-1 0,-7-1-129,-2-2 0,-1-5 0,-5 5 129,-3-7 129,-6-1-129,-3-2 0,-2-3 0,-4-6 0,-5 0 0,-1-1-129,-5-9 0,-3-3 0,-2-3 0,-2-3 0,-4-9 129,-1-4-258,-1-4 129,-4-5 129,-5-6-258,2-2 258,1-7-129,-1-7 0,0-6-129,0-6 129,-3-8 129,0-9-129,6-4 0,-1-5 0,0-6 0,2 0 0,-2-5 0,1-3-129,3-3 129,1-2 0,2-6-129,0-3 129,1-9 0,1-6-129,0-6 129,3-6 0,2-6 0,-2-5-129,4-4 258,0-4-258,-1-1 129,1 1 0,-2-4 0,0-5 0,0-4 0,2-2 129,-1-2-129,-2 1 129,-1-5-129,2-6 0,3-9 129,5-7-129,4-10 129,6-15-258,9-9 0,4-17-258,21 0-2064,-7-17-2967,6-5-129,0-1-645,-5-6-516</inkml:trace>
  <inkml:trace contextRef="#ctx0" brushRef="#br0" timeOffset="21996.2581">13241 10093 4644,'-15'6'5418,"15"-6"-258,15-13-387,12-16-3354,18 9-258,4-14-387,10-2-129,6-10 0,5-1-387,-2-4 0,-2 2-129,-7 3 0,-7 5-129,-8 8-516,-13-4-1548,-7 18-2838,-11 5 0,-13 14-645,0 0-129</inkml:trace>
  <inkml:trace contextRef="#ctx0" brushRef="#br0" timeOffset="22276.2741">13819 9385 7611,'-19'-49'5547,"16"37"-258,3-4-387,13 16-3483,6 0-516,15 0-258,6 6-258,8 4 0,-2 5-129,1 6 0,-6 4 0,-7 4-129,-9 5 0,-13 7 0,-11 5 0,-6 0-129,-13 10 0,-9 1-129,-2 14-1161,-11-5-3999,0 8-129,-6 3-129,-4 5-1032</inkml:trace>
  <inkml:trace contextRef="#ctx0" brushRef="#br0" timeOffset="49451.8285">16186 5987 2451,'-66'124'2193,"39"-44"-129,10 12-258,11 2-129,12 7-129,15-13-774,17-1 0,15-19-258,10-9-129,7-22-129,7-9 0,4-21-129,2-10 129,-4-24 0,-2-15-258,-2-16 258,-7-18-129,-9-17-129,-9-11 129,-18-15-129,-16-6 0,-16-5 129,-21 4-129,-32 13-129,-26 25 129,-24 30 129,-24 34 0,-15 31-129,-6 38 129,-1 36-387,8 26-3612,23 20-129,25 14-774</inkml:trace>
  <inkml:trace contextRef="#ctx0" brushRef="#br0" timeOffset="63675.642">16531 6997 1806,'-13'-3'2322,"4"6"0,9-3-645,0 0-516,-12 12 0,12-12-129,0 0 258,0 11-129,0-11 0,0 0-258,10-9 0,-1 9-129,0-12 0,7 10-258,-1-3 0,8 2-129,-1-2 0,5 2-129,0-3 0,6 3-129,-3-2 129,3 1-129,-1-3-129,3-1 258,-1-4-129,3 3 129,0-4-129,3-2 0,4-2 0,7-2 0,5 0 0,6-4 0,7 1 0,5-6 0,7-1 129,5-2-258,6 2 129,2 0 0,-2 2 0,2-1 0,-4 4 0,0 2-129,-4 4 129,-7 4-129,-7-3 129,-8 4-129,-9 2 0,-5 1 129,-11-2-129,-8 5 0,-8-1 129,-5 4-129,-9-1 258,-9 5-258,9-5 0,-9 5 129,0 0-129,0 0 129,0 0-129,0 0 0,0 0 129,0 0-129,0 0 0,0 0 0,-4-7 0,4 7 0,0 0 0,0 0 0,0 0-129,0 0-645,0 0-3870,0 0-258,4 2-516,-4-2-258</inkml:trace>
  <inkml:trace contextRef="#ctx0" brushRef="#br0" timeOffset="64463.6871">18574 5802 1548,'-25'-36'3741,"9"19"-516,-4 6-1032,-8 2-516,1 9-258,-10 9-516,2 16-387,-3 8-129,0 11-258,2 5 0,5 11 258,1 2 129,10 4 0,9-1-129,7 3 387,4-8-258,7 6 0,9-6 129,12 1-258,9-8 0,13-5-258,7-6 129,11-6 0,11-9 129,7-15 0,4-12-258,0-12 129,-3-16 129,-5-12-129,-10-11-129,-8-14 129,-14-9-129,-13-5 0,-11-8-129,-16-6 129,-12-3 0,-18-2-129,-13 3 0,-16 8 0,-15 9 0,-12 15 0,-7 19 0,-8 15 0,-1 20-129,3 14 129,4 21 129,10 16-387,12 17-645,5 3-3741,16 3-387,6-1-645,6-2-258</inkml:trace>
  <inkml:trace contextRef="#ctx0" brushRef="#br0" timeOffset="71936.1145">19009 4264 516,'61'-165'4644,"-40"108"387,-9 28-387,-12 29-1806,-10 20-1419,-4 35-516,-14 20-387,-1 19-129,-6 16 0,0 11-258,0 7-129,5-10-258,7 0-516,0-18-3612,10-13-258,1-11-387,2-16-129</inkml:trace>
  <inkml:trace contextRef="#ctx0" brushRef="#br0" timeOffset="72208.13">18594 5203 2580,'0'0'5031,"10"10"-129,9 14 0,-2-2-2838,13 21-903,-2-11-516,2 5 0,0-8-387,1-5-129,-3-12 129,2-10 0,-2-7 0,4-14 0,-1-15 129,3-7-258,3 6-1677,-5-12-3225,-5 1-387,-4 5-774</inkml:trace>
  <inkml:trace contextRef="#ctx0" brushRef="#br0" timeOffset="76691.3865">20064 4503 3096,'0'-47'5289,"0"47"-129,0 7-258,-7 15-2322,5 31-1290,-5 5-516,5 13-258,-3 3-129,4 1-258,1 0-129,-1-10-129,6-5-387,-5-23-1677,5 0-2451,-2-18-516,-3-19-258,0 0 129</inkml:trace>
  <inkml:trace contextRef="#ctx0" brushRef="#br0" timeOffset="77087.4091">19975 4585 4902,'0'-126'5547,"1"72"-258,8 1-516,15 14-2709,-3-2-903,6 21-258,1 9-258,0 18-387,-8 20 129,-6 16-258,-8 17-129,-8 12 129,-13 2-129,-4 1-129,-2-4 129,0-12 0,7-10 0,9-11-129,8-11 258,15-8-258,12 1 0,10-3 258,6-2-129,2 5-129,0 5 129,-5 1 0,-8 5 0,-9 4 129,-15 1-129,-11-2 0,-17 0 0,-11-5 129,-11-6-129,-3-5 0,-2-5-129,3-13-258,9 4-903,2-11-3483,19-3-387,6-9-258,12 5-387</inkml:trace>
  <inkml:trace contextRef="#ctx0" brushRef="#br0" timeOffset="77615.4393">20456 5042 7482,'43'-32'5418,"-24"13"-387,1-4-258,-11-7-3612,6 3-387,-9-4-387,0 1-129,-6 1-129,-7 0 129,-7 3-258,-5 6 0,1 13 0,-5 7 129,3 10-258,5 19 258,3 8 0,8 9-129,6 6 129,12-2 0,6-6-129,7-7 0,5-15 0,5-10 0,-1-12-258,2-5-258,-1-11-129,-7-12-516,2 11-129,-14-12-129,2 15 258,-19-3 387,-1 17 387,0 0 516,-14 3 258,6 18 516,-5-6 387,13 14 129,-2-17-129,13 5-258,7-13-387,11-4-258,2-15 0,5-6 0,-4-5-129,-3-4-129,-6 2 129,-12 3-129,-11 2 0,-15 11-129,-17 10 129,-8 2-258,-2 9 0,-5 4-387,13 12-2193,0-8-2322,18 3-516,9-7-129,19-5-645</inkml:trace>
  <inkml:trace contextRef="#ctx0" brushRef="#br0" timeOffset="78104.4673">21071 4466 5031,'4'-56'5676,"-4"30"-516,0 8-129,-6 2-2709,6 23-774,-5 10-645,4 21-258,-1 13-129,2 13-387,0 5 258,2 5-258,0-4 0,4-8-129,1-9 0,0-10 0,2-14 0,2-14 129,3-10-129,4-6 0,6-10 0,3-4 0,1 0 0,0 2-129,1 5 129,-5 8 0,-6 7 0,-7 12 0,-7 6 0,-4 9 0,-11 0 0,-6-3 0,-3 1 0,-5-12 0,2-3-129,-1-5 0,2-7-516,-1-14-774,14-4-3741,-2-5 129,11-1-774,1-3-258</inkml:trace>
  <inkml:trace contextRef="#ctx0" brushRef="#br0" timeOffset="78420.4854">21459 4841 6708,'35'-30'5418,"-35"30"-129,0 0-258,-24 0-3612,10 17-387,-6 1-387,5 11 0,3-1-258,9-1 0,3-5-258,7-5 0,9-10 0,2-7 0,4-7-129,1-8 0,-3-9 0,-4-4-129,-4 1 258,-5 4-129,-3 2 0,-4 10 129,0 11-129,-7 4 129,1 11 0,5 8 0,2 7-516,8-11-1677,12 15-3096,3-12-129,10-1-645,1-4-258</inkml:trace>
  <inkml:trace contextRef="#ctx0" brushRef="#br0" timeOffset="78891.5123">21870 4750 7353,'0'-18'5418,"-13"8"-258,-2 20-258,-13 8-3741,9 18-516,-1 1-129,6 4-258,4-4 0,10-1 0,10-11-129,11-6 129,6-12-258,9-7 129,1-3-258,0-13-129,-2 3-645,-13-9-3483,-2 9-645,-8-7-516,-6 8-387</inkml:trace>
  <inkml:trace contextRef="#ctx0" brushRef="#br0" timeOffset="79259.5334">22029 4435 6321,'11'-83'5676,"-7"64"-387,-4 19-387,0 24-3225,-5 11-516,3 29-516,-1 5-129,3 9-129,1 0-129,8-3-129,1-11 129,8-12-258,0-10 0,1-18 0,1-12 0,1-12 129,-3-8-129,2-13 0,-3-4 0,-6-3 129,-1 5-129,-1 7 129,-9 16 0,0 0 0,9 15 0,-7 12 0,1 8 0,4-3-129,5-1-258,1-5-129,5-4-387,-5-22-1161,12 0-3225,-10-10-129,2-11-516,-5-11-129</inkml:trace>
  <inkml:trace contextRef="#ctx0" brushRef="#br0" timeOffset="79704.5588">22466 4287 8643,'9'26'5676,"-9"27"-258,0 26-258,-1 2-3999,1 14-516,-3-3-258,3-5-129,0-12-129,0-11-129,3-12 0,-2-18-129,3-9-129,-4-25 0,0 0-129,0 0 0,-4-18 0,-3-14 0,-4-5 0,1-6-129,3 4 387,6-1 0,1 8 0,11 5 387,5 6-129,8 13 258,2 7 0,3 6 129,-3 9-129,-1 7 0,-5 3 129,-4 3-258,-1-3 0,-5-2 0,3-11-129,0-5-129,2-6 129,-1-12-129,3-9-129,4-7 258,-3-5-129,-7 2 0,0 2-516,-8-2-129,-3 31-2451,0-22-2064,0 22-387,-13-4-516,4 9-258</inkml:trace>
  <inkml:trace contextRef="#ctx0" brushRef="#br0" timeOffset="80371.597">22856 4743 9804,'10'7'5676,"-2"21"-387,-8-11 0,6 7-4386,-6-4-387,0 1-129,1-6-258,4-4 0,4-6 0,2-5-129,1-12-129,3-9 129,1-3 0,2-1 0,-4-1-129,-1 9 129,-2 8 129,-11 9-129,9 6 129,-7 19 0,1 8 0,-1 4-258,4 3-129,0-5-258,8-6-387,-4-20-516,15 8-1935,-10-20-1935,6-6 0,-11-21 2064,9 7 1806,-10-7 774,-4 1 1032,2 15 903,-9-9 2064,2 23 2064,0 0-645,1 6-1806,-1-6-1290,5 27-774,3-14-387,4 1-129,2-8-129,0-6-129,1-2 0,-2-12 0,-4-5-129,-2-3 129,-5-5-258,-1 0 129,-2 3-129,-2 7 258,3 17-129,-9-1-129,9 19 129,0 22 0,7 18 129,3 16 0,6 12 0,-2 2 0,2-2-129,2-7 258,-7-14-129,-3-8 0,-8-22-129,-2-12 129,-15-14 0,-6-10 0,-4-7 0,-8-9-387,-1-6 129,-2-8-129,11 2-387,-1-15-1032,21 13-3741,-2-4-129,10 5-387,9-6-516</inkml:trace>
  <inkml:trace contextRef="#ctx0" brushRef="#br0" timeOffset="80517.6053">23485 4792 10191,'46'-64'5418,"-30"43"-258,-2 10-645,-14 11-8514,10 0-774,-9 16-645,-1 12-516</inkml:trace>
  <inkml:trace contextRef="#ctx0" brushRef="#br0" timeOffset="80648.6128">23560 5107 10062,'16'-12'2709,"-9"-1"-2967,-7 13 0,4-16-5160,-4 16-645</inkml:trace>
  <inkml:trace contextRef="#ctx0" brushRef="#br0" timeOffset="81335.6521">20033 6317 5805,'-4'-25'5676,"-1"35"-516,5 31-645,5 27-2967,1 9-774,6 16-129,1 3-129,1 4-387,-2-11 0,0-12 0,-1-15-129,-3-18-258,-1-8-1161,-7-18-3096,0-18-387,0 0-387,0-24-129</inkml:trace>
  <inkml:trace contextRef="#ctx0" brushRef="#br0" timeOffset="81635.6693">20319 6281 8256,'36'-35'5289,"-34"41"-129,-11 17-516,-12 19-3999,-9 5 0,-3 12-516,-4 4 129,3 2-258,1-2 129,9-5-129,8-6 0,7-9 0,9-11-129,5-9 258,9-11 0,9-6 129,2-6 0,5 0 0,3-6 0,0 0 129,-3 0-129,0 4-258,-4 3-645,-13-1-3483,3 8-903,-9-1-645,-1 3-129</inkml:trace>
  <inkml:trace contextRef="#ctx0" brushRef="#br0" timeOffset="81943.6869">20458 6693 8643,'7'9'5676,"-1"18"-387,-6 6-258,10 9-3741,-5-7-645,5 0-129,0-11-129,4-10-129,2-11-258,0-6 129,3-14 0,-1-8 0,-3-5 0,1-1 0,-3 3 0,-2 8-129,-4 8 0,-7 12 129,0 0-129,8 29 0,-6 0-129,3 4-258,6 5-258,-3-13-903,18 0-3483,-5-9-258,8-7-258,-4-9-387</inkml:trace>
  <inkml:trace contextRef="#ctx0" brushRef="#br0" timeOffset="82175.7001">20893 6863 5805,'-4'0'5418,"1"8"-129,3-8-645,3 26-2064,-3-26-1419,25 2-387,-5-6-258,8-11 0,-1-8 0,-2-2-129,-6-3-129,-7 2 0,-10 2 129,-5 3-258,-16 5 0,-8 9 0,-7 6-258,-2 1-258,4 9-645,-5 0-3870,18 6-387,4-5-387,15-10-516</inkml:trace>
  <inkml:trace contextRef="#ctx0" brushRef="#br0" timeOffset="82407.7134">21067 6242 6063,'32'-20'5805,"-17"38"-387,-6 20-387,0 26-2580,-6 5-1419,3 14-258,2 1-258,-1 0-129,-2-9 0,2-9-387,2-8-258,2-12-129,4-10-129,-4-23-1419,2-4-3096,-3-9-258,-1-8-258,-8-11-387</inkml:trace>
  <inkml:trace contextRef="#ctx0" brushRef="#br0" timeOffset="82971.7457">21186 6771 4902,'-9'-4'5418,"9"4"-129,9 0-387,11 8-1935,-4-8-1290,16 0-774,-2-9-129,6-3-258,-1-8-129,-1-3 0,-4 0 0,-8-1-258,-1 1 0,-8 3 0,-8 3-129,-6 1 129,-11 5-129,-4 5 0,-6 6 0,-1 10 0,0 15 0,3 7 0,5 9-129,3 3 129,9 4 0,5-2 0,11-2 0,7-12 129,7-10-129,1-13 0,3-9 129,0-9-129,0-11 258,-5-6-258,-4-3 129,-1-4-129,-8 0 129,-3 1-129,-5 6 0,-5 10 0,0 16 0,0 0 0,-4 16 0,-3 10 0,4 10-129,1 1 258,2-2-129,5-5 0,7-12 0,4-12 0,3-6 129,4-12-129,0-14 129,3-8-129,-2 0 0,-5 2 129,-2 1 0,-4 13 0,-5 11 0,2 7 129,-6 20-258,2 11-258,9 13-1806,-12-7-3354,11 7-129,2-3-774,6-3-387</inkml:trace>
  <inkml:trace contextRef="#ctx0" brushRef="#br0" timeOffset="83686.7866">22352 6836 7998,'6'-36'5418,"-6"36"0,0 0-387,11 17-3225,1 15-774,0-6-387,4 10 0,-2-6-387,1-1 129,-2-8-258,1-7 129,-4-9 0,-10-5-129,11-5-129,-6-14 129,-1-10 0,-4-6-129,2-12 129,3 1-258,2-4 258,4 3-258,0 8 129,3 3-258,1 15 129,1 12 0,1 9-129,-1 14 129,-4 8 0,-3 7 0,1 3 0,-3 3 129,2 5-129,1-7 129,4-4 0,4-3 129,3-9-129,5-9 129,0-8 0,2-5 0,-1-14 0,-7-6 0,-5-6 129,-9-2-258,-7 0 129,-16 4-258,-11 7 129,-8 9-129,-4 10-387,0 3-516,17 18-3483,-2 4-903,17 10-129,8-3-516</inkml:trace>
  <inkml:trace contextRef="#ctx0" brushRef="#br0" timeOffset="84107.8107">22992 6660 9288,'0'0'5418,"0"0"-258,0 31-774,-5-11-3096,6 14-387,3-9-387,6-2 0,2-7 0,6-5-387,2-11 129,6-5-129,1-10 0,1-4-129,-5-3 129,1-3-129,-2 0-129,-8 7 129,-1 9 0,-13 9 129,3 12-129,-3 10 0,-1 11 0,-1-1 0,2 4 0,1-1 129,4-12-258,7-10 129,2-13 0,9-3 129,-2-16-129,4-5 0,2-5 129,-3-1 0,-2 6 0,-2 5 0,-3 8 0,-17 11-129,19 6 0,-12 10-774,11 17-3354,-12-2-1290,3 4-258,-2 3-516</inkml:trace>
  <inkml:trace contextRef="#ctx0" brushRef="#br0" timeOffset="84843.8528">20067 8291 7611,'-8'2'5418,"8"-2"-258,8 0-258,7 3-3741,3 7-387,5 9-387,0 5 0,-1 8-129,-5 5-129,-3 5 0,-11 3 0,-3 2 0,-8-4-129,-8-6 129,-8-10 0,-3-8-129,-5-15 129,-2-8-258,1-18 129,1-14 0,0-13 0,5-16 0,3-9 0,4-7 0,5-1 0,7 0 0,8 6 129,6 2 0,10 9 0,10 17 0,6 14-129,7 15 258,4 18-645,-3 1-1677,4 24-2838,-9 10-258,-3 16-516,-9 7-387</inkml:trace>
  <inkml:trace contextRef="#ctx0" brushRef="#br0" timeOffset="85107.8679">20316 8475 7740,'33'39'5160,"-16"-17"-387,-3 2-129,-2 6-3612,-8-9-387,1 3-258,-5-12 129,-2 2-129,2-14-129,-15 0 258,6-19-258,2-5 129,3-8-129,4-7 0,0 3 0,10 0-258,3 2 129,7 10-387,5 17-1419,-3-1-3354,6 8 0,-4 5-516,3 7-387</inkml:trace>
  <inkml:trace contextRef="#ctx0" brushRef="#br0" timeOffset="85407.885">20640 8458 8256,'-31'37'5289,"14"-19"-129,4 9-387,0-7-3483,13 4-645,0-10-129,13-4-129,7-10-258,9-2 129,2-13-129,2-9-129,-3-5 129,-2-3-129,-9 4 0,-7 6 129,-11 5 0,-1 17 129,-7-7-129,-3 14 129,1 11-129,4 6 129,5 2-129,11 5-258,12-6-129,5-9-258,12 8-2064,-4-21-2580,8-2-129,-8-4-258,3-3-387</inkml:trace>
  <inkml:trace contextRef="#ctx0" brushRef="#br0" timeOffset="85683.9008">21044 8481 4257,'0'0'5805,"0"0"-516,1 8-129,-1-8-1935,14 28-1677,-9-16-645,8 4-258,1-9-129,4-4-258,3-3 0,1-10-129,1-7 0,-3-4-129,-7 0 129,-4-1-129,-9 1 129,-6 4-129,-16 6 0,-9 6 0,-4 5 0,-3 3-258,3 11-258,-1-6-903,17 8-3612,-1-3-129,18 0-387,2-13-516</inkml:trace>
  <inkml:trace contextRef="#ctx0" brushRef="#br0" timeOffset="85872.9116">21158 8156 1806,'13'-104'5418,"-12"77"-258,-1 27 129,2 11-2580,-8 24-258,9 35-129,-3 0-903,11 18-387,5-2-387,10-1-258,12-9-903,2-18-4257,14-13-774,1-13-258,6-11-516</inkml:trace>
  <inkml:trace contextRef="#ctx0" brushRef="#br0" timeOffset="86202.9305">22069 8572 9030,'-4'-34'5676,"9"0"-387,9-6 0,-2-26-4128,11 7-645,-3-9 0,1 2-258,-4 2 129,-2 9-129,-6 16-129,-1 17 258,-8 22-129,4 30 0,-2 22 0,3 16 0,5 11-129,2 6-129,4 9-1161,-6-16-3354,8-3-1032,-5-20-516,-4-3-645</inkml:trace>
  <inkml:trace contextRef="#ctx0" brushRef="#br0" timeOffset="86871.9688">19913 9847 9030,'4'37'5418,"2"1"-129,-2 2-387,6 14-3999,-8-5-387,3 0-258,-1-19 0,2-9 0,-6-21-129,12 3-129,-3-16 129,1-19-129,0-13 129,1-2-129,2-3 129,-2 5-258,0 7 129,-1 11 129,-2 16-129,-8 11 0,13 16 129,-6 13-129,0 3 129,3 5 0,0-3 0,4-10 0,3-13 0,6-11 0,2-12-129,2-12 129,-1-9-129,-3-2 129,-2 6-129,-4 9 129,-5 18 0,-7 7-129,-4 24 129,1 8-258,4 22-387,-1-10-1419,13 6-3225,-2-13-129,9-8-258,3-19-645</inkml:trace>
  <inkml:trace contextRef="#ctx0" brushRef="#br0" timeOffset="87187.9868">20538 10009 7611,'-19'-32'5547,"11"30"-129,-5 2-516,8 19-3096,-7-1-774,8 13-387,0 0-129,4 3 0,3-6-258,6-4-129,5-13-129,3-9 0,3-3 129,-3-12-129,-2-9 0,1-4 0,-7-3 0,-3 2 129,-2 5 0,-4 8-129,0 14 129,0 0 0,0 0-129,0 14 0,7 9-129,5 3-258,6 3-516,-2-15-1032,14 5-3225,-6-12-258,7-3-387,-1-7-387</inkml:trace>
  <inkml:trace contextRef="#ctx0" brushRef="#br0" timeOffset="87676.0147">20909 9978 5289,'-7'-29'5805,"-6"29"-387,-7 7-387,12 22-2580,-9-7-903,16 15-645,-1-9-129,19 1-258,4-10-258,9-4-258,4-11 0,0-4-129,-1-9-258,-6-15-129,-1 1-387,-12-16-1032,8 6-1290,-12-24-1935,2-4-258,-8-17 1419,8 11 2838,-8-2 903,-1 11 1032,0 27 903,-6 2 1935,3 29 1677,-10 36 0,6 28-1419,-14 3-2322,12 12-516,0-3-516,5-3-129,1-11-129,2-13 0,9-17-258,6-17 129,3-14-129,5-8 0,0-15 0,3-8-129,-3-2 258,0 2-258,-5 4 258,-4 14-258,-6 10 129,-5 9 0,-3 15 0,1 9 0,2 7-258,2-1 0,3-2-387,3-15-129,7 2-1032,-7-20-3612,9-9 0,-5-18-516,7-12 0</inkml:trace>
  <inkml:trace contextRef="#ctx0" brushRef="#br0" timeOffset="87960.031">21577 9538 8901,'5'-13'5676,"-4"63"-129,-1 12-258,0 22-3999,1 4-516,7 11-258,-4-5-129,4-10-129,1-9-387,-3-21-129,-1-13-129,-5-17 0,0-14-129,-7-12 0,-4-18-129,-7-13 129,-1-5 258,1-4 129,0-7 387,7 5 0,4-2 258,7 11-129,6 4 129,14 6-645,12 19-2580,-3-5-2322,6 8-516,5 3-516,4 0-387</inkml:trace>
  <inkml:trace contextRef="#ctx0" brushRef="#br0" timeOffset="89038.0927">22381 9982 7740,'-27'-26'5547,"13"26"-129,-9 12-645,8 19-3354,-5 2-645,9 7-258,6 2-129,5-7 0,12-8-258,8-8 0,9-19 0,3-2 0,3-19 0,-4-4-129,-6-7 0,-5 3 0,-12-1 0,-8 9 0,0 21 0,-14-12 129,1 14-129,2 16 0,5 1-129,6 8 258,6-1-129,15-4 129,5-8-129,7-6 0,5-8 129,2-15 129,-2-7-129,-3-9 0,-4-10 129,-7-5-129,-7-5 0,-7-7 0,-8-5-129,-2-4 0,-8 4 0,-4 7 0,0 7 0,-1 18-129,2 19 0,1 19 129,4 28 0,2 26 0,4 10 0,-1 10 0,10 3-129,3 1 129,4-11 0,6-15 129,2-19 0,6-19 0,2-17 0,4-9 0,-3-22 0,1-16 0,-1-15 0,-4-11-129,-6-9 0,-7-5-129,-6-6 0,-10 1 0,-4 8 129,-10 13-129,-6 21 0,-2 26-129,-1 20 258,4 34 0,3 24 129,8 20 0,8 14-129,5-1 129,12-1 0,11-12 0,5-13-129,5-17 129,4-19-129,3-14 129,-3-15-129,-1-7 0,-1-15 129,-11-6-129,-5-7 0,-9-6 0,-9 3 129,-10 1-258,-9 10 129,-11 12 0,-4 15 129,0 10-258,4 22 129,5 11 0,12 6 0,7 6 129,16-6-258,8-3 129,14-12 0,7-15 129,2-9-516,-5-15-1419,6 2-2322,-18-15-1419,-2 3-258,-9-7-645</inkml:trace>
  <inkml:trace contextRef="#ctx0" brushRef="#br0" timeOffset="89311.1083">23595 9807 7611,'23'-33'5418,"-23"33"-258,0 15-129,-6 16-4128,-8 8-129,6 12-129,0-3-129,8 10 129,3-2-129,14-8 0,4-7-129,3-2 129,-3-12-129,-3 0 0,-11-4 129,-7-4-129,-11-4-129,-13-5-387,-5 11-2064,-18-13-3096,-2 6-387,-4-4-516,1 10-645</inkml:trace>
  <inkml:trace contextRef="#ctx0" brushRef="#br0" timeOffset="89755.1337">20160 10953 8643,'14'-27'5676,"-6"43"-387,4 34-258,-3 18-3741,11 23-774,-2 4 129,4 2-387,-2-3-387,-4-11 0,5-10-387,-9-26-2451,4-7-1806,-3-23-645,1-11 0,0-19-387</inkml:trace>
  <inkml:trace contextRef="#ctx0" brushRef="#br0" timeOffset="89968.1459">20453 11400 4773,'-9'-103'5289,"-10"63"-129,-6 16-258,-15 5-2709,5 28-516,-8 8-387,8 19-387,4 6-129,14 4-129,14-5-129,14-2-129,22-12-129,15-13-129,8-9-129,2-10-258,5-9-387,-9-13-645,3 11-3870,-20-4-129,-10 11-129,-11-2-645</inkml:trace>
  <inkml:trace contextRef="#ctx0" brushRef="#br0" timeOffset="90268.163">20654 11389 5289,'-14'16'5418,"9"1"-258,-3-2-258,6 16-2193,-9-13-1290,11 7-516,-4-4-387,6-2-129,-2-19-129,21 16 0,-3-16-129,5-9 0,1-10 0,1-6 0,-2-6 0,-5-2-258,-6 0 129,-6 2 0,-6 3-129,-4 2 0,-7 12 129,-2 14 0,0 8 129,3 18 0,7 15 129,3 5 0,5 6 0,12 1 0,5 0-258,6-15-903,12-1-3741,-5-16-774,4-4-129,0-11-903</inkml:trace>
  <inkml:trace contextRef="#ctx0" brushRef="#br0" timeOffset="90711.1884">21058 11471 10062,'6'4'5547,"5"30"-129,-4 8-129,7 18-4386,4 5-129,4 4-258,-5-6-129,1-6-129,-4-11-129,-1-7 0,-3-13-129,-5-11 0,-5-15 0,0 0 0,-15-18-129,-1-15 129,1-11-258,-2-18-129,4-13 129,6-8-258,7-1 258,2-3-129,12 9 129,4 11 0,0 13 258,-1 24 129,-3 19 0,-5 13 0,-9 17 129,-1 16-129,-8 2-129,-4 3-387,10 13-3225,-8-13-1419,4 0-258,4-7-645,3-5-129</inkml:trace>
  <inkml:trace contextRef="#ctx0" brushRef="#br0" timeOffset="91019.206">21365 11428 3096,'9'0'4902,"-1"1"0,-8-1-258,6 15-2193,1 9-1290,-7-9 129,6 13-258,-6-13 258,11 11-387,-3-13-129,7 4-129,1-13-258,5-4 0,2-11-129,1-13 0,0-9-129,-1-6 0,-5-5 129,-4 2-387,-6 3-129,-8-1-2451,-7 24-2580,-8 11 0,-4 16-774,-4 18-387</inkml:trace>
  <inkml:trace contextRef="#ctx0" brushRef="#br0" timeOffset="91491.233">21781 11059 6837,'6'-126'5676,"-6"87"-258,0 27-129,0 12-2451,-2 47-1677,2 16-258,3 17-387,5 12-129,7 4 0,3-5-129,-1-6-129,1-16-258,0-13 0,-3-13-258,-8-20-129,0-8-129,-7-15-129,-11 0 129,-4-15 0,-2-2 0,-8-8 258,4-5 258,4 1 129,-1-5 387,13 3 129,6-2 0,11 5 0,13-1 0,12 4-129,8 1-129,1 6-387,2 11-1161,-10-6-3612,2 5-129,-13 0-645,-7 2-387</inkml:trace>
  <inkml:trace contextRef="#ctx0" brushRef="#br0" timeOffset="91824.252">22164 10928 9417,'11'44'6063,"-6"19"-516,-4 12 0,3 13-3999,-3 6-516,8 0-387,-3-12-387,4-11 0,1-16-387,-1-12 0,0-16-516,-4-16 0,2-3-645,-11-16-1161,3 8-903,-18-29 258,9 13 258,-16-21 1032,8 4 1290,-2-4 645,1-3 774,15 14 1290,-1-16 774,18 20 0,0-12-387,18 21-1032,-2-4-903,7 2-645,5 16-3096,-7-12-1806,-2 5-387,-12 1-516,-2-1-516</inkml:trace>
  <inkml:trace contextRef="#ctx0" brushRef="#br0" timeOffset="91959.2597">22592 10857 11094,'26'-6'5676,"-17"37"-2193,-4 4-3483,-5 3-4515,0 13-1032,0 12-387</inkml:trace>
  <inkml:trace contextRef="#ctx0" brushRef="#br0" timeOffset="92093.2674">22644 11655 10965,'33'-29'258,"-20"9"-387,-1 10-129,-12 10-5805</inkml:trace>
  <inkml:trace contextRef="#ctx0" brushRef="#br0" timeOffset="171231.7939">15724 13339 3612,'-7'-5'4644,"7"5"-129,0 0-1419,-11-25-1161,11 25-516,0-26-516,0 26-129,0-18-258,0 18 129,0-12-258,0 12 0,0 0 0,-9 0-129,9 0 0,0 0 0,-9 13 0,9 1-129,0 0 258,4 6-258,1 4 129,4 2 0,-1 1 129,2 7-129,-1-1-129,0 2 258,-2 5-129,2-2 0,-2 3-129,0 2 0,-1-1-129,1 3 129,-1-4-129,2 2 129,-2-3-129,2-1 129,-1-1-129,-1-2 0,-1 1-129,0-1 129,-1 1 0,-3-1 0,2 1 0,-2-2-129,1 4 129,-1-3 0,2 1 0,-1-3-129,1 0 129,1 2 0,-1-1 0,3 1 0,-4-2 0,2 1 0,-3-1 0,2 3 0,-2 0 0,0-3 0,-1 2 0,1-3 0,-1 0 0,3 0 0,-2-1 129,0 1-129,-1-3 0,0 0 0,0 1 129,0 3-258,0-2 258,0 3-258,0 1 0,0 0 258,0-1-129,2 5-129,0 1 129,0 2 0,-1 1 0,1-1 0,-2 3 0,0-3 0,0 2-129,-3 2 129,1-3 0,-2-1 0,2-4-129,-1 5 129,2-8 0,1 0 0,0 3 0,0-8 0,3 0 0,-1 1 0,1-2 0,-3-4 0,0 3 0,0 0 0,0-4 0,-3-1 0,-1 2 0,2-7 0,0-2 0,-1 2 0,1-6 0,0-3 0,0 3-129,2-13 258,-6 18-129,6-18 0,-12 24 0,5-4 0,-6 6 0,0-1 0,-2 1 129,-2 5-129,-1 2 129,-1 2-129,1-3 129,0-6 0,1 1-129,0-1 129,0-1 0,0 3-129,-2 4 129,-4-5-129,-2 4 0,-2 3 0,-8 2 129,0-2-129,-2 3 0,-5 4 0,2-7 0,-4 5 0,2 2 129,-3 2-129,-1 1 0,0 5 129,-4-3-129,-1-2 129,-6 3-129,2 1 129,-3 2-258,0-1 258,-4 10-129,3-6 0,3 5 258,-1 0-129,3-10 129,1 2-258,-1-6 258,2-5-645,2-19 645,-1-5-129,2 6-258,-2 0-258,4 0 258,-3 12-258,-1-12 387,2-13 387,-3 11-387,0 14 0,-4-20 0,1 2 387,-3 2-387,3-20 387,-1-11-258,-4 40-129,4 3-129,-5-29 129,1 3 0,-5 14 0,3 2 0,-5-7 129,3 19-258,-4-23 129,3-8 258,-2 48-258,2-33 0,0-15-129,2-4 258,0 10-258,0-3 129,4-20 0,2 3-129,-1-21 129,5 18 0,3 5 0,4 8 0,1-33-129,1 3 258,3 10-516,-1-6 516,5 10-516,-3-10 645,4 2 0,1-14-387,1 20 516,-1-8-516,1 12 645,1-15-645,-2-20 774,1 11-774,-3-10 0,3 4 258,0 3-129,-1-4 0,3-6 129,-1 16-129,3-1 0,4-1 129,0 12-129,1-6 0,0 4 0,0 13 0,-1-8 0,2 5 0,-4 0 0,2 8 0,-3 0-129,2 1 129,-1 1 0,5-3 129,3-1-258,5 1 129,4-2 0,8-11-129,3-2-129,7 7-645,1-12-1806,12 25-3096,-20 9-258</inkml:trace>
  <inkml:trace contextRef="#ctx0" brushRef="#br0" timeOffset="174491.9803">11162 16758 129,'6'12'3741,"-6"-12"-645,0 0 0,0 0-645,-11 2-258,11-2-387,-13 0-774,13 0-129,-12 0-258,12 0 0,0 0-258,-8-17-129,6 4 0,2-1 0,0-10 0,0-1 129,0-4 0,2-1 0,-2-6-129,-2-6 258,-3-6-258,4-2 129,-4-4-258,2 1 0,2-9 129,-2-10-129,3-4 258,0-2-258,0-8 0,0-3 129,0-10-129,2-1 0,-1-7 0,4 4 0,-1-3 0,1 0-129,2 0 0,0-1-129,2-7 258,5-3-129,1-1 129,1-1-129,4-4 0,2 2 129,2-4 0,1 1 129,5 0-129,0 2 0,4-1-129,2 1 129,2-7 0,5-4 0,4-4-129,2-2 129,5-1-129,2 0 129,4-5 0,1 5-129,-1 14 129,-3 12-129,-4 12 129,-6 10-258,-6 14 129,-4 9-129,-5 12 0,-1 6 0,-3 1 0,2 0 0,1-2 0,-1 5 129,1 0 0,-2 6 0,-4 7 0,-8 13-258,-4 18-1548,-13 3-3096,0 7-258,-13 6-516,-2-5-516</inkml:trace>
  <inkml:trace contextRef="#ctx0" brushRef="#br0" timeOffset="176032.0684">12847 13076 5547,'-33'-28'5289,"33"28"-387,4 19-258,15 23-2709,7-13-645,21 17-258,1-3-258,10 6-258,-3-7-258,0 0 0,-4-5-129,-2-1-129,-9-5 129,-4-4-129,-9-1-129,-6-6-129,-3 1-258,-18-21-1032,22 10-3096,-22-10-387,5-14-129,-5-10-387</inkml:trace>
  <inkml:trace contextRef="#ctx0" brushRef="#br0" timeOffset="176307.0842">13328 12871 7482,'-20'-74'5289,"7"68"-258,1 16-258,-5 19-2967,6 35-645,-6 14-516,0 22-129,-2 12-258,0 10 0,1 1-129,2-5 0,3-10 0,5-16-129,4-17 0,1-14 129,3-18-258,1-14 258,5-11-129,-3-4 0,-3-14 0,0 0-129,10 17-1290,-10-17-3741,0 0 129,-2-6-774,-5-13-129</inkml:trace>
  <inkml:trace contextRef="#ctx0" brushRef="#br0" timeOffset="179711.2789">14960 12964 3096,'33'-119'4644,"-30"78"0,-11 29-516,-22 12-2064,2 38-516,-15-38-1161,18 112 0,3 14-258,21 5-129,1-131-129,0 0 129,43 244-258,11-148-129,16-24 0,14 31 645,6-113-258,2-27 129,-8-21 0,-10-17-129,-11-12 129,-18-58 1935,-38 9-1290,-21-1-129,-21 4 258,-22 12-258,57 121 129,0 0-774,-151-185 774,65 128-516,4 72-3870,20 1-1161,17 13-258,13 9-645,19-3-258</inkml:trace>
  <inkml:trace contextRef="#ctx0" brushRef="#br0" timeOffset="180170.3051">15851 12443 4257,'-62'-67'5289,"41"21"-387,5-3-129,6 3-2967,6-4-387,11 15-645,10 6-258,8 20 129,1 11-129,4 27-129,-6 15-258,-2 16 0,-12 13 0,-10 8-129,-8 1 0,-13-3-129,-5-11 129,-5-9 0,3-15 0,3-11 129,7-17-129,18-16 0,0 0 0,13-7 0,14-6 0,8-6 0,6 2 0,7 5-129,2 5-258,-5 0-1419,-2 7-2838,-7 0-516,-4 5 0,-11-1-516</inkml:trace>
  <inkml:trace contextRef="#ctx0" brushRef="#br0" timeOffset="180372.3167">16219 12417 7353,'6'-63'5418,"-6"63"-516,11 0-903,-11 17-2709,18 24-1032,-3-2-645,-15-39-387,0 0 774,48 84-1548,-16-39-1419,-6-18-2580,2-16 516,-3-11-129</inkml:trace>
  <inkml:trace contextRef="#ctx0" brushRef="#br0" timeOffset="180540.3263">16511 12264 1935,'0'0'5418,"0"0"-5418,-64-55 5547,23 86-387,-10-53-1032,-7 83-2580,13 31-1290,-1-12-1548,21 13-3612,12-15-516,11-16-645,9-15-257</inkml:trace>
  <inkml:trace contextRef="#ctx0" brushRef="#br0" timeOffset="182012.4105">16872 13726 9030,'-4'-39'5418,"4"17"-516,4 5-387,2 1-4386,1-2-1548,5 15-3225,-1 3-258,-2 16-387,-1 12-258</inkml:trace>
  <inkml:trace contextRef="#ctx0" brushRef="#br0" timeOffset="182166.4193">16869 14120 3870,'-4'35'5160,"4"-35"0,0 13-516,0-13-2322,14-5-1548,-1-4-4773,-2 2-387,0-3-774,2 2-258</inkml:trace>
  <inkml:trace contextRef="#ctx0" brushRef="#br0" timeOffset="182404.4329">17190 14019 9933,'9'-37'5805,"2"17"-387,9 7-129,2 1-4515,12 4-387,10 1-258,2-6-2064,5 13-3096,1 0-258,-1 8-645,3 4-387</inkml:trace>
  <inkml:trace contextRef="#ctx0" brushRef="#br0" timeOffset="182899.4612">18425 13375 6321,'-10'-87'5676,"-20"87"-129,-9 46-387,-13 36-2967,6 46-1290,0 12-129,17 15-258,19-5-129,24-9-129,33-32-258,29-34-387,39-32-4515,17-35-516,10-12-645,0-15-645</inkml:trace>
  <inkml:trace contextRef="#ctx0" brushRef="#br0" timeOffset="184014.525">16741 15704 5547,'-35'8'5676,"35"-8"-387,12 13-645,32-6-3612,14-6-387,32-1-129,18 0-129,15-4-129,8 4-258,9-2-387,9 10-2967,-7-5-1419,-5 3-516,-12-6-516</inkml:trace>
  <inkml:trace contextRef="#ctx0" brushRef="#br0" timeOffset="184575.5571">16873 15534 5547,'13'-59'5418,"-10"33"-516,3 6-129,-6 0-3483,0 20-645,0 0-258,-9 6-129,-8 15-129,-10 12 0,-10 5-129,-10 5 0,-4 5 0,-1 0 0,4 1 129,9-6 129,20-8 0,21-2 0,26-8 387,24-1-516,14 0 0,13 6-645,10 10-4386,0 4-387,-7 8-645</inkml:trace>
  <inkml:trace contextRef="#ctx0" brushRef="#br0" timeOffset="188835.8008">18401 15145 3354,'9'-118'5934,"-9"77"-516,0 20-387,-3 8-1806,2 38-2322,-8 20-387,9 28 0,-5 16-258,5 14-129,0 5 0,4 1 0,0-9-129,4-16 0,1-18 129,1-25-129,2-25 129,4-17-129,2-26 0,5-12 129,4-13-129,-1 2 0,0 7 0,-2 9 129,-5 19-129,-6 16 0,-4 25 129,-7 17-129,0 11-258,0-5-645,14 6-3870,-3-14-258,10-10-645,4-23-258</inkml:trace>
  <inkml:trace contextRef="#ctx0" brushRef="#br0" timeOffset="189126.8174">19017 15571 5547,'-42'8'5805,"11"13"-387,6 12-516,-2-9-3225,17 10-903,6-13 0,9-4-516,12-17-129,11-2 0,3-16-258,2-10 129,-2-2-129,-7-1 129,-8 7 0,-6 12 129,-10 12-129,-8 21 129,-4 6 129,3 11-129,4 4 129,5-1-258,8-2-129,10-18-516,14-1-2451,2-26-2064,3-9-387,-1-15-258,-2-8 130</inkml:trace>
  <inkml:trace contextRef="#ctx0" brushRef="#br0" timeOffset="189330.8291">19344 14937 6708,'7'-30'5805,"7"47"-387,-11 38-258,1 28-2838,-4 10-1548,3 10-516,0-4 0,4-3-258,-1-10 0,2-17-258,4-7-516,-6-32-1935,5 2-2580,-11-32-258,12 12-129,-12-29-129</inkml:trace>
  <inkml:trace contextRef="#ctx0" brushRef="#br0" timeOffset="189444.8356">19397 15537 6966,'-15'-57'5805,"15"57"-387,3-18-258,16 18-3354,8 2-3225,9-4-3354,9-11-645,5-7-516,4-2-774</inkml:trace>
  <inkml:trace contextRef="#ctx0" brushRef="#br0" timeOffset="189862.8595">20432 15166 5289,'-5'-124'5805,"1"90"-258,-3 14-516,1 36-3612,-3 17-387,7 34-129,-6 9-387,3 18-258,2 8 129,3 4-129,6-6-129,9-12 0,5-18-129,7-18 129,7-20-129,6-16-258,3-9-516,-7-25-2709,10 5-1677,-14-10-258,-4 6-774</inkml:trace>
  <inkml:trace contextRef="#ctx0" brushRef="#br0" timeOffset="190027.8689">20471 15574 9030,'29'-32'5547,"7"20"-387,10 12-1806,2-9-3612,0-5-4386,-1 0-258,-11 1-645,-8 2-258</inkml:trace>
  <inkml:trace contextRef="#ctx0" brushRef="#br0" timeOffset="190211.8795">20440 15063 8127,'4'-63'5934,"25"42"-516,10 0-516,11 8-4386,11 13-1806,-1-4-3354,-3 8-774,-14 10-387,-3 20-258</inkml:trace>
  <inkml:trace contextRef="#ctx0" brushRef="#br0" timeOffset="190460.8937">20961 15499 6321,'6'73'5805,"-4"-40"-645,4 3 0,1-19-4257,6-5-258,2-16 129,8-11-387,-1-16 129,1-1 0,-2-6-129,-4-2-258,-6 9-387,-7-10-2193,-2 27-2580,-5 2-774,3 12-387,-13 0-258</inkml:trace>
  <inkml:trace contextRef="#ctx0" brushRef="#br0" timeOffset="191394.9471">21272 15568 7998,'21'-16'5805,"-5"-15"-516,10-8-387,3-14-4515,2-7-129,4-15-129,-8-6 0,-3-7-129,-8 0 129,-10 6-129,-6 11 129,-8 16-129,-10 26 129,-5 26 129,-2 25-258,-8 35 258,6 32-129,3 12 0,8 16-129,7-5 129,9-7-129,10-15-129,14-18 129,10-23 0,4-20 0,5-18-129,1-11 129,-3-9 129,-2-11-129,-6-4 129,-6-6-129,-9 0 129,-6-1-129,-1 3 129,-6 1-129,-4 2 0,-1 4 0,0 1 0,-5 5 0,3 5 0,2 10 0,-10-10 0,10 10-129,-15 12 0,4 8 129,-1 12-129,0 5 129,1 6 0,2 4 0,2-2-129,7-3 129,3-12 0,14-9 129,4-10-129,6-11 129,5-10-129,5-9 129,-2-6-129,-2-7 129,-5 2 0,-3 0-258,-7 3 258,-5 3-258,-6 7 129,-7 17 0,0 0 0,0 13 0,0 13 0,0 3 0,2 6-129,2 2 129,1-3 129,2-7-258,-3-10 129,-4-17 0,9 0 129,-6-8 0,-3-16 0,0-9 0,-3-10 129,3-6-129,0-5 129,4-3-129,7 1 0,5 5-516,10 19-1935,-5-3-3096,4 15-258,-3 9-645,3 11-258</inkml:trace>
  <inkml:trace contextRef="#ctx0" brushRef="#br0" timeOffset="192002.9819">22253 14933 7998,'11'-87'5934,"-11"87"-516,0 15-516,-3 28-3999,3 32-516,5 15-129,0 7-129,-1 2-129,-1-7 0,0-11-258,-3-11 258,0-16 0,-3-16 0,1-16 0,2-22 0,0 0 0,2-7 0,8-24 0,4-5 0,3-2 0,2 1 0,0 5 0,-1 8 0,-3 18 129,-2 10-129,-5 22 0,-2 8 0,0 7 129,1 2-129,1-4 0,4-9 129,3-17-129,6-13 0,4-16 258,4-15-129,-1-13 0,-3-11 129,-4-2 0,-8-2 0,-11 5 0,-7 8-129,-13 9 0,-7 14-258,-8 16 0,-1 0-903,12 24-3354,-2 6-903,11 7-645,8 0-387</inkml:trace>
  <inkml:trace contextRef="#ctx0" brushRef="#br0" timeOffset="192231.995">22709 15412 7224,'19'41'5676,"-15"-21"-516,2 1-258,2-18-3999,7 8-387,2-11 0,5-10-129,2-13 129,1-8-129,-5-6 129,-3-1-129,-8-2 0,-9 2-516,-2 13-1032,-17-1-4128,1 7-129,-5 5-645,9 8-129</inkml:trace>
  <inkml:trace contextRef="#ctx0" brushRef="#br0" timeOffset="192479.0091">23028 15400 8514,'36'62'5547,"-22"-31"-387,-4-11-258,0-3-4128,-10-17-387,10 0 129,-9-14 0,3-15 0,-3-17 0,3-2 0,-1-17 129,2-1-387,5 3 129,0 5-387,3 14 0,-3 12-645,12 30-2838,-11 2-2193,-1 23-258,-2 16-516,2 20-258</inkml:trace>
  <inkml:trace contextRef="#ctx0" brushRef="#br0" timeOffset="192608.0165">23423 15675 11868,'35'83'5934,"-32"-31"-645,0 6-4128,-12-4-6063,-9 3-1032,-8-2-516</inkml:trace>
  <inkml:trace contextRef="#ctx0" brushRef="#br0" timeOffset="193511.0682">17270 17246 5160,'0'-72'5676,"-9"46"-645,1 15-129,-11 2-3483,5 30-516,-7 13-258,9 17-129,3 5-129,8 6-258,3-6 0,15-15 0,5-17-129,8-14 129,1-19 0,1-13 0,-3-13-258,-5-13 258,-9-7 0,-6 6-129,-6 8 129,-3 8-129,-5 19 129,5 14-129,-10 0 258,9 24-258,2 11 0,9 5-258,14 12-2580,-6-17-2193,10 1-129,-5-15-645,4-6 0</inkml:trace>
  <inkml:trace contextRef="#ctx0" brushRef="#br0" timeOffset="193871.0888">17623 16766 4644,'0'-142'5676,"-1"106"-129,1 36-645,-7 15-2451,7 47-1290,0 15-387,0 18-258,0 3-387,-2 3 0,2-9-129,0-9 129,0-16-258,0-17 258,2-31-129,-2-19 129,15-7-129,-1-14 0,7-11 129,5-4-129,5 4 0,-1 8 0,4 12 129,-3 12 0,-7 6 0,-4 7 0,-10 16-129,-6 6 129,-6-2-129,-12-4 0,-5 5-258,-7-14-516,11 11-2322,-8-20-2193,8-3 0,1-12-645,11-7 258</inkml:trace>
  <inkml:trace contextRef="#ctx0" brushRef="#br0" timeOffset="194347.116">17867 17301 6708,'51'-35'5547,"-25"8"-129,4-5-258,-8-18-3354,12 4-774,-9-7-387,0 2-387,-9-1 0,-6 9-258,-10 4 129,-7 18-129,-14 21 0,-6 17 0,-4 21 129,0 18 0,6 14-129,7 5 129,8 5-258,10-10 258,13-14-129,10-16-129,10-20 129,4-20 0,4-17 129,-1-19-258,-2-5 258,-5-2-129,-5-5 258,-6-1 0,-7 12-129,-4 11-129,-6 15 0,-5 11 0,0 11 129,1 15-129,2 15-129,1 9 129,2 2 0,-1-1 129,2-5-129,-1-13 0,-2-1 0,-3-13 129,-1-19-129,0-10 0,-2-23 129,1-10-129,1-13 129,4-9-129,7-6-258,-1-8-1935,13 13-3354,-3 5-129,2 11-645,5 14-258</inkml:trace>
  <inkml:trace contextRef="#ctx0" brushRef="#br0" timeOffset="194731.138">18925 16777 6708,'5'-16'5418,"5"63"-258,1 31-387,1 14-4257,6 28 0,-1 19-516,-2 1 0,3-2-1161,-8-25-3612,2-29 0,-2-25-258,3-26-516</inkml:trace>
  <inkml:trace contextRef="#ctx0" brushRef="#br0" timeOffset="195489.1813">19262 17141 2967,'-13'-55'5289,"-9"48"-129,-7 14-129,-13 13-2967,6 23-903,-6-2-129,9 15-387,7-1-258,13-1 129,14-18-129,19-12-129,14-16-129,8-11 129,7-19-129,3-10-129,-2-4 129,-8-4-129,-8 3 0,-6 4 129,-10 2 0,-6 2-129,-6 5 0,-4 4 0,-2-2 0,0 5 129,-2 5-129,-2-3 0,4 15 0,-6-12 129,6 12-129,0 0 0,-11 2 0,11-2 0,-7 14-129,7-14 129,-7 18 0,7-18 0,-3 12-129,3-12 258,0 0-129,0 0-129,8 0 129,-8 0 0,14-7 0,-14 7 0,16-12 0,-16 12 0,15-20 0,-15 20 129,17-12-129,-17 12 0,15-13 0,-8 7 0,0-6 0,-7 12 0,10-19 0,-8 6 0,-2 1 0,0 12 129,-3-24-129,-4 14 0,7 10 0,-17-15 0,5 9 0,0 5 0,-1 4 0,-2 10 0,-2 15-129,0 11 258,1 6-129,1 19 0,5 8-129,5 4 258,5-4-129,5-10 129,12-6-258,5-14 258,8-14-129,3-18 129,3-10-129,0-5-129,1-12 129,-3 1-258,-5-6-129,-12-10-1806,7 12-2709,-13-1-516,-1 0-258,-8-8-258</inkml:trace>
  <inkml:trace contextRef="#ctx0" brushRef="#br0" timeOffset="195648.1904">19714 16979 6708,'5'11'5676,"-5"25"-387,-3 15-258,3 13-3612,-1-10-516,0-2-774,2 0-1161,-1-21-3741,5-13-258,-5-18-645,21-3 0</inkml:trace>
  <inkml:trace contextRef="#ctx0" brushRef="#br0" timeOffset="195789.1985">19733 16653 3483,'10'-17'516,"0"17"-387,2 5-129,3 7-4127</inkml:trace>
  <inkml:trace contextRef="#ctx0" brushRef="#br0" timeOffset="196442.2358">19861 16864 4644,'8'130'5418,"-8"-64"-129,0 6-387,-5-23-2967,6 10-903,2-23-387,7-10-129,0-21 0,5-5-387,4-13 0,0-13-129,4-12 129,1-6-258,-4 6 129,-2 8 0,-3 7 0,-1 10 129,-2 13-129,-2 8 0,-2 15 129,2 6 0,-3-2 129,9-5-258,3-10 258,6-7-129,4-18 129,3-10-129,-2-14 0,-1-7 0,-7-4-258,-7 4 258,-13-1 0,-6 9-129,-15 18-129,-9 16 129,-1 11 0,1 22 0,4 11 129,8 14-129,8 8-129,8 2 258,13-5-129,8-15 0,3-8 0,7-15 0,-1-15-129,-1-10 129,-4-10-129,-2-14-129,1-4 129,-4-6 0,0-7 0,-4-1-129,-1 8 129,-4 7 0,-3 10 129,-8 19 0,11 0 129,-7 19 0,-3 20 0,1-1 258,1 3-258,3-3 0,4-8 0,1-13 0,4-16 0,4-8-129,-1-16 129,2-3-129,0-5 129,-2 8 0,-1 5 258,-2 18-258,-2 14 0,-5 15-516,13 19-2451,-8-6-2451,13 7-387,6-14-645,15-4-516</inkml:trace>
  <inkml:trace contextRef="#ctx0" brushRef="#br0" timeOffset="196831.2581">21330 16895 4902,'-7'-114'5805,"4"87"-645,3 27-129,-1 40-3741,1 22-387,6 35-258,4 16-387,6 24 516,1-3-774,3-2 129,3-11-774,-11-20-4128,9-22-258,-4-26-387,1-40-387</inkml:trace>
  <inkml:trace contextRef="#ctx0" brushRef="#br0" timeOffset="197615.3029">21704 16773 6450,'-16'-83'5547,"-3"76"-516,-10 11-129,-3 28-4128,-7 14-387,0 16-258,-1 16 0,6 7 0,1 6 0,16-6 129,7-7-129,10-9 129,16-23-129,12-16 129,9-23-129,8-12 0,6-17 0,-1-4 0,2 0-129,-4 5 129,-7 12 0,-3 12 0,-11 28 0,-9 18 129,-9 9 0,-5 8 0,-4 4-129,-8-1 129,-2-16-129,1-19 129,9-34-258,-13-9 0,10-18 0,2-18-129,1-24 129,3-3-129,3-1 129,1 8-258,2 11 129,0 9-129,3 11 0,3 13-516,6 21-387,-3 2 129,6 20 0,-7-6 0,8 11 258,-3 1 387,1-8 387,3-3 387,-7-12 258,7 2 387,-7-9-258,9-8 0,-8-11-258,2-6-258,-9 2-129,-5 0-258,-8-2 129,0 7 0,-12 8 0,-5 12 0,-3 13 0,-2 20 129,5 6 258,6 8-129,3 7-258,8-3 387,2-4-258,11-17 129,6-10-129,7-20-129,3-13 0,1-8 0,-3-14 129,-3-5-129,-3 4 0,-4 4 0,-4 6 129,-5 16 0,-8 10 129,5 14-129,0 12 0,0 9 129,4 4-387,-1-1-387,10 13-2322,-9-27-2580,3 1 129,-12-25-903,13 11 0</inkml:trace>
  <inkml:trace contextRef="#ctx0" brushRef="#br0" timeOffset="197752.3108">22392 16748 7353,'1'-17'258,"3"34"-258,1 14-129,2 4-5547</inkml:trace>
  <inkml:trace contextRef="#ctx0" brushRef="#br0" timeOffset="198035.3269">22520 17037 7998,'10'37'5805,"-7"-5"-516,5 4-258,1 1-4257,5 11-516,0 5-129,0-2 129,-3 0-129,-2-3 129,-5 1 0,-4 1 129,-14-2-258,-3-6 387,-7-3-387,-4-16-1161,11 0-3999,-7-19-645,4-14-129,7-23-903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5:56:59.6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8426 7304 903,'-111'7'4644,"63"-7"0,8 0-1806,13 3-1032,1-3-387,26 0-387,0 0-258,17 17 0,37-17-258,31-4-129,29-12 0,35-3 129,63-11-129,-5 0 129,20-10-129,16 2-129,-3 1-129,-3 5 129,-14 4-387,-15 5 129,-60 5-258,14 7 129,-29 8 0,-28 0-129,-27 3 258,-22 0 0,-21 4-129,-14 8 129,-14 0-129,-10-1-129,-8 8-2451,-7-2-2193,-5-3-387,-5 1-516</inkml:trace>
  <inkml:trace contextRef="#ctx0" brushRef="#br0" timeOffset="2544.1455">6761 8909 2967,'69'0'4257,"-32"0"-387,7 0-2193,9 6-516,3-2-645,9 4-129,3-7 0,5 3-129,3-4 129,5 0 0,9-7 258,9 1-129,4-7 129,10 3-129,4-5-129,15 5 0,6-4 0,8 1-258,12 0-129,5 1 0,9-1 0,5 1-129,9-4 129,-2 2 0,11-3 0,7-2 129,-1 1-258,7-2 387,3 0-387,8 2 258,6 1-387,10 2 387,3-2-258,5 7 0,7-1 258,2 4-258,8 2 258,-2 1-129,-3 0 129,1 2-129,-3-1 258,1 0-129,-6 1 0,4 0 0,-1-1 0,5 1 0,7 0 0,4 1-129,4-1 129,3-2-129,2 3 0,-4 0 129,0-2-129,-3 3 129,-3 0-129,1 0 0,-1 0 0,6 3 129,2 3-129,6 1 0,-1 1 0,1 3 0,-5 2 0,-1 1 258,-7 4-258,-3-1 0,-7 2 0,-2 2 0,-7-1 0,-5 3 0,-6-5 258,-11 0-258,-5-4 129,-13 1-129,-15-3 129,-14 0 129,-14-6-129,-17 2 0,-19-3-129,-19 2-387,-17 12-2451,-29-11-1935,-28 1-387,-26-3-387</inkml:trace>
  <inkml:trace contextRef="#ctx0" brushRef="#br0" timeOffset="3373.1929">3805 10142 903,'22'-24'4386,"-3"17"774,9 2-774,16 5-2451,1-3-903,21 3 0,14 0-387,19 0-387,18-4 0,25-5-258,16-2 129,19-3-129,19-2 0,8 2 0,15-2 129,9 3 0,16 1 0,2 9 0,9 1 0,5 2 129,7 5 0,7 4-129,1 0 0,6 4 0,24-3-129,-28-2 258,-4 2-516,-6-3 258,-16-3 0,-17 4-129,-23-4 129,-27 2 0,-63 3-387,-15 3-3483,-41 5-645,-44 6-774,-49-6-258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5:58:26.3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20070 7693 903,'-46'-21'4128,"31"6"645,12-4-516,16-1-2064,14-16-774,26 4-516,23-8-516,28-7 129,26-6-129,25 0 0,24-2-129,12 1 129,4-2-258,-1 9 0,-10 1-129,-13 8 0,-27 8-387,-23 1-1161,-31 9-2580,-24 12-645,-23 4-258,-24 4 0</inkml:trace>
  <inkml:trace contextRef="#ctx0" brushRef="#br0" timeOffset="496.0284">20086 7268 1,'12'-72'4385,"-4"39"388,4 7-516,-5 11-1935,-2 0-1161,2 14-516,-7 1-129,0 14-129,-7 12-129,-10 11-258,-9 14 258,-6 7-258,-3 11 129,-4 3 0,2-1-258,6-3 258,9-7 0,13-5 129,9-13 0,21-9 129,20-15-129,19-5 0,16-10 129,12-4-1161,7 4-3354,-4 2-645,-18-2-645,-9 15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5:58:49.7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4498 2601 5160,'-71'-33'5547,"38"16"-387,2-9-387,14 6-2838,10-11-903,17 0 129,18-2-645,17 4 258,6 0-516,2 11 258,-5 16-516,-14 16 129,-17 29-129,-17 31-387,-17 17 258,-11 10-258,-3-1 387,4 1-129,8-15 258,14-22-516,17-20 387,17-31 0,16-21 0,8-20-129,4-5-258,-5-13-645,-2 10-129,-16-17-645,2 21-129,-24-22-258,1 29 258,-13-12 258,-5 13 1032,-5 4 645,-3 1 645,11 27 1032,2-8 129,2 46 387,8-21-387,20 17-258,3-15-516,15-3-387,6-24 0,6-17-258,-2-22 0,1-12-129,-12-16 0,-7 1 387,-17-1-387,-18 5 129,-16 14-258,-18 12 129,-15 12-258,-11 10 258,-5 13-387,5 7-129,12 16-645,5-1-3612,27 16-516,11-4-774,18 8 0</inkml:trace>
  <inkml:trace contextRef="#ctx0" brushRef="#br0" timeOffset="165.0095">5473 2547 10320,'49'-24'5805,"-18"14"-387,-2-10-258,13 6-4515,7 2-1161,-2-3-4257,11 10-387,-8-4-387,-1 6-645</inkml:trace>
  <inkml:trace contextRef="#ctx0" brushRef="#br0" timeOffset="681.039">6061 2492 9546,'46'-35'5934,"-14"16"-258,-6-10-387,6-3-3612,-6 1-1161,-1 6 0,-10 1-258,-9 7-129,-8 6-258,-12 5 129,-13 9 0,-3 13-129,-4 9 129,4 12-387,2 1 387,14 6-387,11-3 387,9-2-258,16-10 258,12-9-258,4-14 258,7-6 129,0-11-129,-4-11 129,-5-8-129,-6-1 387,-9-1-387,-6 6 387,-7 6-387,-7 4 258,-1 16-258,0 0 258,0 0-258,0 0 0,13 12 0,5-5 0,7-3 129,5-4-129,3-4 129,2-15 129,-2-2 0,-5-3 0,-9-2 0,-8 0-129,-11 6 0,-16 3-129,-9 13-258,-13 4-129,-4 4-387,-5 4-516,15 13-3612,-6-7-387,18 6-129,5-12-516</inkml:trace>
  <inkml:trace contextRef="#ctx0" brushRef="#br0" timeOffset="1344.0769">6601 1857 6063,'35'-134'5289,"-27"96"-129,1 33-516,-9 17-2193,3 44-645,-6 22-645,4 12-129,3 5-258,11 0-387,3-13 0,6-11-129,6-16 0,5-23-129,9-16 0,1-16-129,0-7 129,-1-16-129,-3-6 0,-1-10 0,-9-3 0,-8 1 129,-11-1-129,-9 4 0,-7 5 0,-12 9 0,-5 16 0,-4 10 0,0 19 0,2 9 0,6 10 0,7 8 0,9 2 0,4-1 0,11-14 0,9-5 0,9-13 129,5-13-129,3-8 129,4-14-129,-2-8 129,-2-7-129,-4-2 0,-4-1 0,-8 6 129,-5 8-129,-6 10 0,-3 11 0,-10 1 0,12 22 0,-8 0-129,-1 9 129,4-2 0,0-2-129,-1-3 129,0-3 0,-1-10 0,-5-11 129,0 0 0,8-15 0,-8-19 129,4-14 0,2-13 0,4-13 258,7-4-258,9-8 0,13 8-387,8-3-1548,25 16-3354,2 24-774,18 16-129,20 6-774</inkml:trace>
  <inkml:trace contextRef="#ctx0" brushRef="#br0" timeOffset="5460.3124">21233 2522 4257,'4'-26'5289,"-21"52"-387,-8 35-387,1 31-2967,-8 10-645,6 19 129,-4 4-387,3 7-129,1-5-387,2-13-516,13-10-3870,-9-22-903,6-16 129,-3-23-516</inkml:trace>
  <inkml:trace contextRef="#ctx0" brushRef="#br0" timeOffset="5684.3252">20823 3335 7611,'-11'6'5289,"7"30"-258,4 23-258,0 1-3483,8 16-387,6-6-516,6-3 0,2-13-129,3-12 0,2-30 0,3-12-129,-2-25 129,3-18-258,-3-7 129,-2-12-645,6 5-3612,-11-13-903,5 6-516,-1 3-645</inkml:trace>
  <inkml:trace contextRef="#ctx0" brushRef="#br0" timeOffset="6144.3515">21655 1896 10449,'0'-96'5676,"0"96"-516,0 21-258,4 34-4386,1 23-258,2 14 0,0-5 0,-2 1-258,3-21 1161,-4-9-2064,2-20 645,-4-25-774,-2-13 645,0 0-516,0 0 903,-10-65-387,-5-5-774,-2-11-129,-1-24 1161,-2-19 258,3-10-129,3-6-258,13 7 258,2 9-774,16 22 774,5 18-258,5 29 387,-27 55-129,63-32 0,-63 32-1032,33 78-2838,-30 30 0,-9 1-387,-5 8-1161</inkml:trace>
  <inkml:trace contextRef="#ctx0" brushRef="#br0" timeOffset="6572.376">21877 2077 7998,'39'44'5031,"-29"-20"-129,-3 3-516,-7-5-3225,0 11-387,-2-15-129,2 0-258,-5-5-129,5-13 0,0 0 0,-2-22-129,2-10 129,6-6 0,2-7-258,3 2 129,2-1-129,3 6 0,-1 11-129,1 11 258,1 14-129,-3 7-129,3 18 129,0 4 0,-3 5 0,3 4-129,0-7 258,1-2-258,1-8 258,1-5-258,2-14 258,3-11-129,-4-8 129,-2-11 0,-4-4-129,-4-2 258,-5-1-258,-6 8 129,-10 3-258,-5 13 258,-4 13-387,-3 0-1806,6 24-2838,-5 3-129,6 5-645,7-2-387</inkml:trace>
  <inkml:trace contextRef="#ctx0" brushRef="#br0" timeOffset="6899.3947">22626 2060 5676,'-9'34'5289,"13"2"-258,7 15-387,-5-5-3096,9 26-645,-9-7-129,7-1-387,-8-12 129,0-4-516,-5-10 258,0-4-258,-14-13 129,-7-8 258,-12-13-258,-3 0 129,-6-15 0,-2-9-258,0-12-258,1-13-516,10 2-4128,5-15 129,13 0-774,8-9-129</inkml:trace>
  <inkml:trace contextRef="#ctx0" brushRef="#br0" timeOffset="7311.4182">22872 2057 11352,'0'0'0,"50"-30"4515,-25 37-774,-20 43-2064,-76-74-903,59 5-129,-6 19 0,18 0 0,0 0-645,-45 48 645,24-7-129,4-31 387,17-40-1161,10 80 516,13-5 0,9-11-258,9-16 129,3-11-129,0-7-129,-6-22-774,4-5-4128,-16-11 129,-4 1-516,-7-9-387</inkml:trace>
  <inkml:trace contextRef="#ctx0" brushRef="#br0" timeOffset="7488.4284">23078 1266 10836,'28'15'5676,"-16"53"-774,-4 22 0,4 19-4128,-2 8-645,0 3-387,-2-2-258,-3-12-129,8-14-3483,-3-29-903,5-14-516,-2-25-387</inkml:trace>
  <inkml:trace contextRef="#ctx0" brushRef="#br0" timeOffset="7700.4405">23348 1963 7740,'-5'-71'5547,"-11"54"-387,-4 17-387,-13 13-3870,9 15-258,-1 9-258,7 8-129,6 0 129,9-4-258,7-4 129,16-10-387,11-13 387,7-12-129,3-2-387,-7-22-2451,3 6-2193,-8-13-387,-6-5-258,-8-8-258</inkml:trace>
  <inkml:trace contextRef="#ctx0" brushRef="#br0" timeOffset="8044.4602">23479 1204 11739,'0'0'5547,"27"90"-258,-24 1-129,-3 13-4515,7 13-258,-7-4-387,3-3 0,-3-4-258,0-12 258,0-22-129,0-18 0,0-13 0,-2-24 129,2-17-129,0-32 387,7-19-387,-1-15 258,11-3-129,0-4 129,6 4-129,2 18 258,0 24-258,-3 27 129,-6 14-129,-3 35-129,-8 9 258,-5 10-516,0 2 0,-6-15-774,7 1-4128,-1-21-129,0-10-387,0-25-387</inkml:trace>
  <inkml:trace contextRef="#ctx0" brushRef="#br0" timeOffset="8189.4685">23715 1540 9288,'0'-60'5805,"6"-11"-903,-6 71-516,0 0-4386,5 25-4128,-2 21-903,0 14-645,4 12-258</inkml:trace>
  <inkml:trace contextRef="#ctx0" brushRef="#br0" timeOffset="8361.4783">23804 2076 6450,'40'64'5418,"-13"-58"-129,-6-23-129,13-6-2580,-19-18-1677,7-3-129,-10-6-387,-5-1 0,-7 6-258,-12 8 0,-10 16-516,-11 4-1032,8 17-3612,-8 4-258,7 13-387,1 4-516</inkml:trace>
  <inkml:trace contextRef="#ctx0" brushRef="#br0" timeOffset="8608.4924">24003 1731 7224,'59'-19'5289,"-37"29"0,-11 16-516,-4 23-3870,-7-6-387,1-4-516,-1-5 0,6-5-258,2-15 516,4-11-129,8-3 129,7-13 258,2-6-129,8 5 387,-3 4-129,6 17-129,-9 22-258,6 10-516,-3 17-1548,15-1-3483,-8-6-258,-3-6-903,7-12-258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5:59:37.4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15212 6132 3096,'-36'6'3870,"20"-6"-1032,16 0-645,-16-3-645,16 3-387,0 0-129,11-12-516,3 0 129,10 0-258,6-8-129,12-9 0,11-7 0,11-8 258,9-18-129,13-6 0,12-14-258,18-9 258,8-16-129,14-8 129,13-10-129,12-8 0,6 3-129,9 3 129,2 4-129,-7 4 0,-4 13 129,-4 13-129,-16 15-129,-12 13 0,-20 10 129,-20 10 0,-21 8 129,-15 11-129,-20 11 129,-16 7-129,-25 8-258,0 0-1677,-5 20-2451,-10 5-774,-5 4-903,-2 8 129</inkml:trace>
  <inkml:trace contextRef="#ctx0" brushRef="#br0" timeOffset="4260.2437">14742 9999 129,'-18'-75'3999,"8"53"129,-4 3-387,-1 5-1935,4 14-903,-1 5-258,0 16-258,1 8-258,-1 15 0,2 14 129,0 19 129,-1 16 0,4 13 0,-2 10 0,7 5 258,2 0 129,9-1-129,9-18-129,11-12-129,9-25 129,10-19-258,8-24 387,7-20-516,-5-20 0,-2-21 129,-6-17-258,-6-17 258,-13-16-129,-9-7 0,-15-7 0,-6-1-129,-10-3 0,-12 3 0,-14 13-129,-10 19 129,-10 15-129,-7 19 0,-4 18 0,-3 20-129,7 26-774,1 16-3225,15 11-516,7 20-258,6 11-516</inkml:trace>
  <inkml:trace contextRef="#ctx0" brushRef="#br0" timeOffset="5949.3403">21457 10384 3225,'0'7'2064,"5"20"129,8 14-387,2 13-258,8 18-258,4 14-129,10 21-387,5 12-129,16 19-129,8 12-129,7 5-129,12 16 129,9 6 258,4-10-258,6-7-129,4-20 129,1-19-129,-1-26 129,1-25-129,0-32-129,-3-27-129,-5-19 129,-11-28 129,-12-20-258,-9-21 0,-8-18 129,-18-15-258,-19-17 0,-15-14-129,-13-18 129,-25-11 0,-17-11-129,-18-4 258,-19-2-516,-9 10 387,-13 10 0,-8 14 258,-5 18-129,1 22-258,-1 18 258,-2 20 0,-2 14 129,-2 8-129,5 7 129,2 7-129,0 10 129,8 15 0,12 16 0,16 27-258,19 36-645,14 35-2967,19 26-516,21 34-129,12 17-258</inkml:trace>
  <inkml:trace contextRef="#ctx0" brushRef="#br0" timeOffset="11263.6443">12971 16063 774,'-6'-51'4128,"-6"29"-129,0 5-1548,-3 17-258,-8-2-903,1 18-258,-7 7-387,-1 21-258,-2 4-258,1 10 129,3 9-258,3 6 129,7-8-129,6 1 0,10-8 129,2-7-129,12-8 258,5-9-129,6-15 387,6-7-387,2-10 129,4-4 129,0-20-129,3-11 129,2-12-387,0-6 258,-3-10-258,0-5 258,-8-6-129,-6-3-129,-9 4 129,-11 9-129,-6 10 258,-15 14-258,-14 12 129,-4 15-129,-6 14 0,-2 11-774,5 13-3483,1 10-516,2 0-387,7 4 0</inkml:trace>
  <inkml:trace contextRef="#ctx0" brushRef="#br0" timeOffset="13031.7454">16379 16208 4128,'-31'39'4515,"25"6"-258,6 13-2709,10 3-387,17 12-258,9-6-387,9 1-129,8-14 0,3-8-258,-2-17 387,1-12-387,-5-16 129,-4-7 129,-7-23 0,-6-7 129,-10-20-129,-3-7 129,-17-16-129,-5 3 129,-19-11-129,-14 7-258,-15-2 129,-8 8-258,-8 13 0,-8 22 129,5 19 0,4 12-129,10 19-645,10 13-3741,17 16-387,11 7-645,11 2-129</inkml:trace>
  <inkml:trace contextRef="#ctx0" brushRef="#br0" timeOffset="15487.8859">24205 16849 4128,'0'-77'4128,"-30"50"-1548,-2 27-645,-12 4-516,-8 33-387,-7 13-645,-8 29 0,0 27-387,-2 47 258,3 13 129,8 40-387,7-11 258,11 8-129,13-20-129,17-2 0,12-31 0,13-46-129,22-23-129,6-35 258,13-25-129,6-16-129,6-18 516,11-32-129,1-26 0,12-6 0,-14-41 0,6-42-258,-13-12 258,5-26 258,-12-2-129,-1-13 0,-19 17 0,-10-8 387,-21 42-387,-2 28 258,-11 35-258,-14 29-516,-16 31 0,-23 21-1032,0 18-3354,-16 21-129,4 5-645</inkml:trace>
  <inkml:trace contextRef="#ctx0" brushRef="#br0" timeOffset="16487.9431">21135 16661 1935,'-14'-51'4128,"0"19"-645,0-3-903,-8-10-1161,-1 12-258,-6-8-516,-1 9-129,-6 2-258,-1 6-129,-5 8 129,-2 16-129,-1 11 0,1 17 129,4 11 129,6 10-258,6 11 258,11 9-129,7 3 129,8 3-258,12-9 0,10-5-129,14-8 0,5-10 0,8-12 0,5-16 0,6-15 0,4-21 0,-1-9 0,0-15 0,-10-13 0,-6-5 129,-12-7-129,-9-10 129,-12 5-129,-12 5 129,-13 3-258,-18 10 258,-14 16-129,-18 12-387,-9 29-1419,-12 15-2838,-11 11 0,-8 12-645</inkml:trace>
  <inkml:trace contextRef="#ctx0" brushRef="#br0" timeOffset="20872.1938">1946 15020 6966,'-7'-72'5289,"-6"42"-258,-12 3-258,0 13-3225,-11 0-387,5 14-645,-4 3 0,4 15-129,4 2 0,11 5-387,4 3 129,11 3-129,5 3 0,10 3 0,10-1-258,6 1 129,8 3-129,1 4 258,0-1 129,-1 2-129,-5-4 0,-8 0 129,-10-2-129,-12 0 129,-11-5 0,-16-3 0,-8-8-129,-8-4 129,-1-10 0,0-5-129,1-4 258,4-5-129,7-4 0,7-4 0,9 1-129,7-3-645,6 15-645,3-14-3483,17 9-258,5-4-516,14 0-129</inkml:trace>
  <inkml:trace contextRef="#ctx0" brushRef="#br0" timeOffset="21112.2076">2224 15233 6321,'26'-40'5418,"-26"40"-387,-7-5-387,-16 8-2580,8 24-774,-6 0-387,8 15-258,1-6-129,12 4-129,9-5-387,11-6 0,4-9 0,7-8 0,2-7-129,3-5 0,-1-6-387,-3-12-129,3 10-1935,-10-19-2193,-3 2-387,-9-13-387,1 0 0</inkml:trace>
  <inkml:trace contextRef="#ctx0" brushRef="#br0" timeOffset="21420.2252">2460 14880 8514,'-23'-91'5418,"12"61"-387,3 29-1032,-5 1-2064,10 25-903,-2 16-129,5 17-516,0 8 0,4 14-258,2 1 0,1 0-129,4-12 129,1-11-258,4-14 129,1-15 0,1-15 0,2-14 0,1-17 129,0-8-129,-1-4 0,-2 4 129,-2-1 0,-5 9 0,-3 15 129,-2 15 0,-4 19-129,3 12 129,3 6-387,1-11-1161,15 10-3870,-4-16-258,12-9-516,1-20-645</inkml:trace>
  <inkml:trace contextRef="#ctx0" brushRef="#br0" timeOffset="21944.2552">2874 15409 4644,'-10'40'5160,"10"-40"-258,1-20-129,8 0-3096,-4-32-258,10 3-645,-10-18 129,6-4-387,-9-8 0,-1 4-129,-1 4-258,-5 9 129,-4 8-129,-1 14 129,-2 22 0,0 25 129,0 29-129,5 25-129,0 19 129,7 15-258,8 7 0,7-2-387,9-10-258,4-27-1032,18-11-3354,-6-22-258,7-13-129,-6-17-516</inkml:trace>
  <inkml:trace contextRef="#ctx0" brushRef="#br0" timeOffset="22233.2717">3210 15359 7611,'0'-14'5160,"5"5"-387,8-9-129,14 4-3741,-8-11-387,8 0-129,-7-3-129,-2 3 129,-8 3-258,-9 7 0,-7 6 129,-12 12 0,-10 5 0,-3 17 0,-3 5-129,6 8 129,6 6-129,10-2 129,12-1-129,11-8 0,15-7-129,9-13-129,7-6-129,4-9-903,9 0-3741,-10-13-129,-1 3-387,-7-10-387</inkml:trace>
  <inkml:trace contextRef="#ctx0" brushRef="#br0" timeOffset="22436.2833">3615 15165 8643,'-28'5'5547,"15"24"-258,-2-6-1032,15 25-2451,-2-13-903,8 4-258,11-9-258,11-6-129,5-13-129,9-11-129,0-4-258,-2-15-387,2 10-2322,-13-14-2064,-6 2-516,-15 0-258,-5 9-387</inkml:trace>
  <inkml:trace contextRef="#ctx0" brushRef="#br0" timeOffset="22900.3098">3824 14822 8514,'2'-47'5676,"-2"47"-516,5 18-129,-5 18-3870,6 19-516,1 8 0,7 10-258,1-2-129,1 1-129,2-13 0,0-6-129,0-13 0,-3-15 0,1-11 0,-1-14 0,-3-3 0,0-15 0,-1-4 129,-2-1-129,0 6 0,1 8 129,-10 9 0,15 12-129,-8 14 0,2 7 129,2 5-258,2 0-258,3 4-1032,-8-23-3483,10 1-258,-5-20-387,5-3-387</inkml:trace>
  <inkml:trace contextRef="#ctx0" brushRef="#br0" timeOffset="23276.3314">4320 14466 10707,'16'29'5934,"-16"34"-516,3 38-258,-4 0-4128,1 23-516,3 3-258,4-9-258,-1-14 129,2-9-258,4-15 0,-2-18-129,0-12 0,-2-19 0,0-11 0,-8-20-129,0 0 0,0 0 0,-3-26 0,-12-7 258,0-4 0,-6-6 0,3 2 129,3 2 129,0 4 129,12 5 129,3 0 0,11 6-129,8 3 129,5 5-129,3-1-129,4-1-258,-1 8-903,-9-11-3354,7 15-1032,-8 0-258,2 10-645</inkml:trace>
  <inkml:trace contextRef="#ctx0" brushRef="#br0" timeOffset="23425.3399">4749 15093 10191,'34'-31'4902,"-24"16"-4644,0-3-387,-10 18-4902,15-9-774</inkml:trace>
  <inkml:trace contextRef="#ctx0" brushRef="#br0" timeOffset="23587.3491">4762 15551 9417,'18'0'5805,"-7"-13"-774,7-9-387,6-3-8901,-8 3-645,-5 8-516,-11 14-774</inkml:trace>
  <inkml:trace contextRef="#ctx0" brushRef="#br0" timeOffset="28577.6346">5532 15311 2967,'3'29'5418,"4"-21"-258,5-11 0,4-1-2709,-2-25-903,9 3-516,-3-15-129,0-4-516,-7-2 0,-5 5-258,-8 7 0,-11 5 0,-11 11-129,-7 12 0,-5 14 0,-1 20 258,3 16-129,7 13 0,10 7 0,13 7 258,9-10-258,16-2 129,10-21-129,9-8 0,5-19-129,0-14-129,0-9-774,-15-25-3354,3 8-903,-12-6-387,-5 2-129</inkml:trace>
  <inkml:trace contextRef="#ctx0" brushRef="#br0" timeOffset="28740.6439">5806 15033 7998,'30'13'5805,"-11"19"-516,-2 2-258,8 12-3354,-4-8-1032,7-1-645,4 6-2451,-6-19-2451,1-4-387,-4-11-387,3-5-516</inkml:trace>
  <inkml:trace contextRef="#ctx0" brushRef="#br0" timeOffset="28925.6545">6141 15027 8643,'-48'-7'5805,"16"36"-387,-9 12-129,8 30-3741,-12-2-645,11 9-258,3-4-387,10-7-129,12-8-774,4-25-2967,13-2-1548,8-23-516,10-6-258</inkml:trace>
  <inkml:trace contextRef="#ctx0" brushRef="#br0" timeOffset="29295.6756">6236 15207 9288,'35'48'5547,"-28"-5"-258,-1 8-258,-4 0-4257,0 1-258,1-7-258,-1-3 0,-2-10-258,1-10 129,1-10-129,-2-12 0,0 0 0,0-11 0,0-16 129,-7-16-387,0-11 387,-2-12-258,4-13 129,2-3-129,3 0 129,10 7 0,6 9 129,4 21 0,3 17 129,5 24 0,-3 16-129,-2 23 0,-5 8 129,-7 14-258,-6 0 0,-1 0-258,-3-2-774,-6-23-2709,5 0-1419,-2-15-387,2-17-387</inkml:trace>
  <inkml:trace contextRef="#ctx0" brushRef="#br0" timeOffset="29539.6896">6577 15151 8256,'10'26'5547,"-9"-3"-387,4 5-258,-5-15-3612,15-2-516,3-10-258,5-13-258,5-11 129,4-8-258,-6-5 129,-2-3 129,-10 0 0,-7 6-129,-12 4 0,-15 11 0,-10 12 0,-6 6-129,0 17-903,-6-3-3741,14 17-903,5-1-387,13 6-774</inkml:trace>
  <inkml:trace contextRef="#ctx0" brushRef="#br0" timeOffset="30483.7436">6954 14982 6837,'-16'-35'5418,"16"35"-129,-2 7-387,2 9-3483,4 30-258,-1-1-774,7 9 0,-5-4-129,3 1-129,-5-10 0,0-15-129,-3-26 0,11 4 129,-2-21 0,2-16-129,3-12 0,2-6 129,5-2-129,-3 5 129,-2 13 0,-1 9 129,-3 22 0,-2 15 0,0 18 129,0 13-129,-2 8-129,6 1 0,7-5 0,3-14-129,5-14 129,3-18-129,4-11 0,0-16 0,-4-10 129,-4-8-258,-3 1 258,-7 2-129,-11 2 0,-6 8 129,-6 1-129,-8 11 0,-7 8 0,-5 12 129,1 11-129,3 13 0,2 15-129,7 5 129,7 7 0,5 0 0,12-7-129,7-8 129,6-11 0,4-16 0,5-11 0,1-13-129,-5-8 129,-1-5 129,-5-6-129,-4 4-129,-6-2 129,-7 11 0,-6 9 129,-1 12-129,0 0 0,-6 15 0,3 7 0,1 6 0,2-2 0,2-1 0,6-8 0,7-12 0,5-5 0,2-16 0,4-4 129,0-10-129,-1 2 0,-1 0 129,-8 9 0,-2 9 0,-3 10 0,-6 20 0,-1 6 0,4 12 0,2 5-258,2-3-387,6 8-903,-10-28-2580,13-1-1290,-6-19-387,4 0-516</inkml:trace>
  <inkml:trace contextRef="#ctx0" brushRef="#br0" timeOffset="30843.7642">7927 14448 9804,'20'23'5805,"-11"27"-516,3 20 0,-5 5-3870,5 13-903,-3-1-129,0 2-258,-3-11 0,-2-6-129,-1-14 0,1-9 0,-2-12 0,0-16 0,-2-21 0,7 0-129,1-19 258,3-20-258,6-4 129,3-6 129,2 5-129,1 9 129,-1 9 0,0 19 0,-4 15 0,-5 19 0,-6 12 0,-1 6-129,-1 5-258,-5-8-516,12 14-2451,-11-30-2193,6-4-129,-7-22-387,13 0-516</inkml:trace>
  <inkml:trace contextRef="#ctx0" brushRef="#br0" timeOffset="30972.7716">8247 14488 7998,'-1'-24'129,"1"33"-129,0 13-129,2 13-5289</inkml:trace>
  <inkml:trace contextRef="#ctx0" brushRef="#br0" timeOffset="31633.8094">8366 15137 10191,'43'33'5547,"-18"-42"-258,5-14-129,-4-13-4257,5-3-387,-6-6-387,-5-2 129,-6 2-387,-9 7 258,-5 13-258,-11 13 258,-5 12-129,-4 19-129,-2 15 129,6 12 129,5 12 0,6 0-129,5 0 129,10-6-129,10-10 0,6-15 129,4-13-129,1-14 0,0-9 0,0-13 0,1-12 0,-3-14 0,-4-8 0,-5-11 0,-1-15-129,-7-14 129,-5-5-129,-4-7 0,-3 9 0,-3 10 129,-4 18-129,-6 27 129,-2 34 129,2 34 129,-1 39 0,1 27 0,5 11 0,5 13 0,3 0 0,7-7-129,10-14 0,3-24-258,8-19 129,4-22 0,-1-24 0,3-14 0,-2-28 0,2-18 0,-4-26 0,-5-17-129,-1-19-129,-7-14 129,-3 3-129,-8 3 129,-1 13-129,-5 20 258,-3 34 0,-4 42 258,-1 35 129,1 53 0,1 34 0,5 22 0,1 9-129,11 10 0,6-14-129,10-13-129,10-21-387,2-39-1419,15-10-2838,-13-29-1290,1-11 0,-6-12-903</inkml:trace>
  <inkml:trace contextRef="#ctx0" brushRef="#br0" timeOffset="32547.8617">2320 16636 6837,'-13'7'5289,"11"11"-258,2 8-774,2-1-3999,10 8 129,3-1-258,8-5 0,-3-8 129,4-2 129,-6-17 0,2-7 129,-5-11 0,1-7 129,-9-12-258,0 4 0,-2-5-129,-1 0-258,-3 4 129,0 10-129,2 4-129,1 8 129,-4 12 0,16 0 0,-5 12 129,1 8-129,0 6 129,5 1-129,-1 4 0,-2 1-387,8 11-2580,-11-15-1806,3-3-387,-1-15-387,1 1-516</inkml:trace>
  <inkml:trace contextRef="#ctx0" brushRef="#br0" timeOffset="32697.8702">2644 16281 6708,'-25'-59'5160,"18"43"-387,7 16-2064,0 0-5934,8 0-1032,5 7-774,4 13-129</inkml:trace>
  <inkml:trace contextRef="#ctx0" brushRef="#br0" timeOffset="33312.9054">2793 16549 4773,'36'82'5418,"-19"-65"-387,4-7-129,-7-19-2709,15-1-903,-8-14-645,2 2 0,-7-5-387,-5-2 0,-4-2-258,-7 10 129,-11 6-129,-6 12 0,-4 6 129,-2 12 0,6 14 0,5 9 0,5 9-129,8-3 129,11-4 0,10-3 0,7-17 0,4-7 129,7-13-129,3-20 129,-2-14-129,1-9 129,-8-12 0,-4-11 0,-8-4-129,-5-8-129,-11-6 0,-8-1 0,-11 6 129,-6 5-129,-6 14 0,0 18 0,-1 24 0,1 23 0,3 32 0,8 29 0,10 14-129,7 10 129,11 6-129,12-4 129,7-9 0,7-17 0,5-17 0,4-25 0,3-11 0,-5-13 0,-3-8 0,-7-13 0,-6-6 0,-7-7-129,-12-8 129,-9 5 0,-7-2 0,-11 9 0,-5 18 0,-4 12-129,3 8 129,4 17 129,11 18 0,7 3-129,14 5 129,12-3 0,12-11-129,8-16-774,17 6-2580,-8-27-1935,1-1-645,-4-10-258,-1-5-644</inkml:trace>
  <inkml:trace contextRef="#ctx0" brushRef="#br0" timeOffset="34115.9513">4548 16802 7224,'-38'-30'5547,"33"2"-516,4-17-129,5-11-3999,3-11-516,5-3 0,-1-9-129,-3 5-258,-2 4 129,-2 7-129,-4 16 129,2 25 0,-2 22 129,5 19 129,-1 26-129,3 21 0,5 6 129,3 3-129,1 0 0,3-7 0,4-19-129,2-23 0,5-18-129,0-19 129,1-25-129,-1-12 129,-4-15-129,-1-10 0,-8-4 0,-4 1 129,-8 4 0,-5 15-258,-5 20 258,-7 18 0,4 19-129,-1 19 0,8 28 0,2 16 0,15 11-258,8-1-387,8 4-258,1-14 129,9-7 0,-4-18-129,3-12 129,-9-18 0,-2-6 258,-9-4 516,-6-7 129,-4-2 129,-11 11 0,0 0 129,0 0 129,5 6 0,-5 8 129,5 8-387,3-7 258,6 1 0,5-11-258,8-5 0,1-5-129,1-12 129,-5-5-129,0-2 129,-8-3-258,-6-1 129,-10 7-516,-12-8-1677,-2 14-3096,-15-2-129,-3 0-258,-5 0-774</inkml:trace>
  <inkml:trace contextRef="#ctx0" brushRef="#br0" timeOffset="34260.9596">5104 16205 8514,'31'-26'5676,"-12"13"-387,7 0-516,-5 1-4773,7-6-3612,12 11-1161,-7 3-387,2 8-645</inkml:trace>
  <inkml:trace contextRef="#ctx0" brushRef="#br0" timeOffset="34583.9781">5481 16362 2967,'27'94'5547,"-13"-55"0,-1-15-516,5-3-1677,-5-26-1677,12-3-645,-7-11-387,3 1-387,-7-14-258,-1 0 0,-10 2 0,-3 7 0,-5 15 0,-8 8 129,3 12-129,0 15 0,2 25 387,8 12-258,4 17 129,14 9 0,5-7 0,1 0 0,1-9 0,-4-6 0,-4-14 0,-7-12-129,-10-21 0,-13-6 258,-10-13-258,-7-2-129,-7 0-129,-4-13-645,6 5-2967,-6-21-1677,9 4-516,7-21-387</inkml:trace>
  <inkml:trace contextRef="#ctx0" brushRef="#br0" timeOffset="35116.0085">5931 16580 9933,'15'-76'5418,"-7"24"-387,4-6-258,-6-14-4257,0-10-516,-3-7 258,-3 8-387,-9 13 387,-3 12-387,0 22 258,-4 30 0,1 22 0,6 32 0,2 32 0,7 11 129,10 10-129,5 1 129,7-10-129,7-21 0,5-19 0,1-20-129,4-26 0,-2-9 129,-3-19-129,1-8 129,-6-16-258,-7 0 258,-4 3-129,-6 2 0,-7 10 129,-4 8-129,-1 21 129,0 0-129,0 14 129,0 17-129,6 1-129,4 2-387,11 9-2967,-7-14-1548,5-6-645,-4-10-129,2-2-387</inkml:trace>
  <inkml:trace contextRef="#ctx0" brushRef="#br0" timeOffset="35262.0169">6309 16218 6966,'-32'-75'5160,"23"55"-516,3 3-1032,11 10-6966,9 8-1290,3 10-387,7 5-387</inkml:trace>
  <inkml:trace contextRef="#ctx0" brushRef="#br0" timeOffset="35449.0276">6512 16262 2709,'23'22'5289,"-20"3"-129,-3-1-258,-1 16-2451,-11-13-903,9 14-258,-5-9-258,8 3-258,6-8-387,11-14 0,8-7-258,3-6-387,5-2-1161,-4-24-3483,2-1-258,-6-7-258,-5-5-258</inkml:trace>
  <inkml:trace contextRef="#ctx0" brushRef="#br0" timeOffset="35709.0425">6717 15858 9288,'-13'21'5547,"8"28"-129,5 21-129,-10 2-4257,13 16-258,4-6-387,8-13 0,-2-15-129,3-13 0,2-26-258,4-3 129,-1-14 0,0-16-129,-4-8 129,3-3-129,-5 4 129,1 4 0,-2 19 0,0 6 0,0 23-129,-3-4-1548,13 17-3612,-10-5-387,6-4-516,-4-10-516</inkml:trace>
  <inkml:trace contextRef="#ctx0" brushRef="#br0" timeOffset="36699.0991">7103 15954 9288,'5'-20'5418,"2"56"-258,-3 21-258,-3 20-4257,9 14-516,2 5-258,-1-12-1290,11 1-3354,-1-18-258,5-11-258,1-19-387</inkml:trace>
  <inkml:trace contextRef="#ctx0" brushRef="#br0" timeOffset="37204.128">7431 16366 2322,'-23'-74'5031,"-4"48"0,-9 7-774,5 26-1290,-13 5-645,15 24-774,-1-9-387,14 7-258,11-6-387,16 0 0,16-19-129,12 3-129,6-19-129,8-10 0,0 0 0,-1-7-258,-6-1 129,-6 4 0,-9 7 0,-10-6 0,-6 8 0,-8 0-129,-5 2 129,-2 10 0,-10-9 0,-3 11-129,-4 6 129,0 14 0,1 7 0,1 6 129,5 4-129,7 2 0,3-4 0,8-6 129,9-7-129,10-14 0,4-10 0,4-5 129,2-18-258,1-9 258,-3-5 0,-1-1-258,-6 1 129,-5 1-129,-8 9 258,-5 4-258,-10 23 258,0 0-129,0 14 0,-3 15 129,3 7-129,0-1-129,4 0-516,-3-23-2709,11 12-1548,-3-14-645,5-15-129,-6-14-387</inkml:trace>
  <inkml:trace contextRef="#ctx0" brushRef="#br0" timeOffset="37341.1358">7804 16012 6321,'-1'-20'129,"14"14"-258,1-2-129,4 6-4644</inkml:trace>
  <inkml:trace contextRef="#ctx0" brushRef="#br0" timeOffset="38108.1797">8051 15745 8385,'7'79'5934,"-2"-8"-516,-5 5 0,9 22-3354,-2 2-1677,5 3-129,5-7-387,-1-16 129,-1-15-129,2-10 0,-2-18 0,-2-18 0,-3-10 129,-10-9 0,0-9 0,0-10 129,-11-7-258,-6-15 387,-3 0-387,2-1 258,4-6 0,7 2 0,7 6 129,5 2-258,13 5 258,12 11-129,10 2 0,5-1 0,0 3-129,1 5 0,-2-5 129,-3 2-129,-5-4 129,-6 3-129,-6-2 0,-7 2 0,-9 1 0,-6-1 0,-7 6 0,-12 4-129,-5 7 0,-8 7 129,-2 17 0,-1 12 0,6 8 0,4 14 0,11 6 0,8-4 129,10-7-129,9-7 129,11-10-258,3-14 258,6-22-129,1-12 0,-2-17 0,-2-5 0,-2-8 0,-5-3-129,-5-4 258,-4 2-258,-7 13 129,-3 11 129,-6 23-129,0 0 0,1 8 0,-1 31 0,2 9 129,2 4-129,4 0 0,4-4 129,2-12-258,5-15 258,1-14-129,2-15 0,1-16 0,-6-2-129,1-2 258,0-1-129,-2 9 258,1 15-258,-4 4 129,2 8 0,6 10-387,0-17-2193,22 0-2967,3-8-258,19-16-774,14-24-258</inkml:trace>
  <inkml:trace contextRef="#ctx0" brushRef="#br0" timeOffset="126291.2235">12319 4741 4386,'-90'180'5547,"33"-65"-645,1 16-258,-4 9-3741,17 16-387,3 8-129,12 12-387,2 5 129,4 9-129,1 11 129,-2 14 0,-3 15-129,-9 14 0,-4 19 258,-4 18 0,-2 24 0,-6 19-129,-3 23-129,-3 13 258,-4 15 129,0 13-129,-2 11 129,-2 5 0,-3 0-258,0 0 387,1-6-387,0-5 129,-1-13-258,5-12 0,-3-17 0,8-17 0,1-19 0,0-21 0,7-25 0,5-17-129,3-23 0,6-19 0,1-27 129,5-16-516,1-15-129,2-29-645,10-8-2193,-6-29-1548,2-16-258,-3-23-258</inkml:trace>
  <inkml:trace contextRef="#ctx0" brushRef="#br0" timeOffset="126711.2475">10036 15315 2967,'-18'-124'5031,"9"76"-129,1 6-387,7 17-3096,-6-4-387,9 13-516,3 1-129,4 10-258,5 5 129,6 8-129,0 17 0,4 10 129,1 12 0,0 14 0,-3 11-129,1 18 129,-5 6 129,1 10-129,-5 0 129,2 1-258,0-9 258,4-11-129,2-19 258,6-15-258,3-19-129,6-18 129,2-23-129,7-23 0,1-17 0,3-13-129,1-8 0,2-12 258,-1-7-258,0-7 0,4 4 0,-2 3 129,-2 12-258,-1 0-387,7 18-4128,-12 7-387,-8 20-516,-7 11-258</inkml:trace>
  <inkml:trace contextRef="#ctx0" brushRef="#br0" timeOffset="128225.3341">7363 7009 774,'-105'-119'3483,"48"68"-1806,-5 8-258,-7 4-516,-2 10-516,-10 6 0,-2 0-258,-4 8 0,-7 3-129,-2 3 129,-8 2 387,-6-1 0,1 4 258,-8-7 258,3 10 0,-13-10 129,-1 11 0,-9 0-129,3 3-258,-12 2-258,0 7-258,-1 2 129,-1 0-258,-3 2-129,3 1 129,0 2-129,-2 1 0,2 3 129,0 10 0,-4 7-129,-2 10 129,0 14-129,-1 8 129,1 10-258,2 8 0,4 4-129,3 4 129,5 6 129,4-3-129,9 6 129,1 0 0,6 3 129,8 5 387,10 3 129,11 11-129,8 5 0,12 11 0,8 8 129,20 7-258,10 3 129,14 5-258,10-2-258,10-3 258,19-8-516,13-9 258,15-12-129,16-6 258,15-7-258,9-4 0,12-6-129,8 0 0,12 0 258,4 0-258,4 3 129,-1-5-387,6 2 387,8-10-258,3-5 258,5-5 129,6-10-129,5-6 129,11-8 0,7-6 0,2-10 129,3-4-129,8-7 129,1-2-129,0-6 0,8-3 129,0-9 0,0-9-129,7-8 129,-2-8 0,7-15 0,1-15-129,1-14 258,-5-16-258,1-17 0,-5-13 0,-4-7 0,-4-12 0,-13-2-258,-10-3 258,-7-8-258,-11-3 0,-7-2-129,-9-7 0,-11-2-129,-12-9 0,0 0 129,-13-12 0,-11 3 0,-13-2 129,-14 4 387,-11 5-129,-22 0 516,-14 8-129,-17-1-258,-14 3 0,-20-4 129,-8-3-129,-10-7-258,-8-4 129,-9-5-129,-5-6-129,-9 0 129,-8 2 129,-6 6-129,-9 8 0,-11 9 387,-14 17 0,-10 17-129,-12 19 129,-13 19 129,-6 21-258,-10 17 0,-12 16-1677,-5 20-3096,3 13-387,-13 13-516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6:02:24.9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10060 739 3225,'40'-41'4902,"-40"41"-258,0 0-387,0 0-2322,-15-58-774,15 58-645,-40-25-258,40 25 0,-69-24 0,25 14 0,-11-2 129,-8 3-129,-10-3 0,-8 7 129,-6 2 0,-6 3-129,-5 0 0,-3 0-129,-1 4 129,1 4-258,0 0 129,0 4-129,-1 1 0,-1 3 0,2 6 0,0 6-129,2 2 0,3 4 0,4 7 129,3 8-258,11-3 129,11 6 387,13 4-387,11 3 129,13 6-129,12 10 387,15 5-387,11 7 645,13 7-774,9 1 258,5 1-129,6 8 258,9-2-129,3-6-129,8-2 129,10-8-129,13-8 0,12-3-258,13-4 387,15-12-387,14-6 258,15-4-258,15-8 387,3-2-387,8-8 516,5-2-129,2-9 129,1-1 0,0-12-129,4-5 129,-1-7 0,2-10 0,2-10-129,1-5 129,6-10 0,1-9 387,-3-8-258,-8-3 129,-8-10-258,-12-11 516,-19-4-516,-17-11 258,-22-8-129,-22-15-129,-23-4 258,-20-5-129,-23 4 129,-19 5-387,-21 7 258,-22 10-516,-23 11 516,-18 18-258,-23 10-129,-26 10 129,-24 3 129,-15 6-258,-23 0 0,-11 5 387,-19 1-387,-13-1 129,-12 4-129,-6 7 0,-13 13 0,-15 11 129,-8 5-516,-16 14-3612,2 16-903,-9 15-645,-8 23-516</inkml:trace>
  <inkml:trace contextRef="#ctx0" brushRef="#br0" timeOffset="18372.0508">16868 4618 1677,'-34'-8'3870,"20"8"-774,-3-5-645,17 5-258,-14-2-774,14 2 0,0 0-387,14-2-387,0-1 0,8 1-258,2-1-129,8 1 0,5-1-129,7 0-129,7 2 129,8 1 0,7-2-129,5 1 129,6 1-129,10 0 0,5 0 0,9 0 0,4 0 0,2 0 129,4 1-129,2 4 0,4-1 0,4 1 129,0-1-129,-1 2 0,4-2 0,1-1 129,4 4-258,1-4 258,-3-1-129,2 3 0,0-5 129,0 3-129,-7-1 129,-5 0-129,-6-2 129,-8 1 0,-8 3-129,-17-4-774,-8 8-3483,-15-1-645,-9-7-258,-9 4-258</inkml:trace>
  <inkml:trace contextRef="#ctx0" brushRef="#br0" timeOffset="38883.224">23683 15903 1935,'10'-74'5418,"-7"60"-258,-3 14-129,0 0-3225,1 51-516,-6 3-645,5 30 129,-8 14-516,2 25 129,-7 14-258,1 12 0,0 5-129,0 0 0,2-7 0,-1-7 0,3-12 0,3-17 0,2-16-129,1-20 0,2-12 129,0-13 0,0-9-129,0-16 129,0-11 0,0-14 129,0 0-129,0-17 0,-3-15 0,3-17 0,0-17 129,2-24 0,7-22 129,5-23-258,9-17 0,8-17 129,5-18-129,1-10 129,2 0-129,-1 8 0,-4 13 0,-8 23 0,-10 25 129,-8 32 0,-7 32-129,-1 38 0,-6 32 129,-4 45 0,0 41-129,1 27 0,4 28-129,-2 21 129,0 20 0,-4 9-129,-1-2 0,-3-18 129,1-15-129,0-12 0,0-26 129,3-15 0,5-32-129,5-26 0,1-26-129,0-25 129,18-21-129,-10-36 0,6-18-387,-5-34-258,6-3-129,-9-24-516,12 11-2193,-11-3-1419,-3 10-387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6:13:35.8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19937 12814 129,'0'0'3870,"10"-14"387,18 10-2322,6-8-129,22 8 0,7-13-129,22 9-258,15-6-258,24 4-387,17-3-129,24 4-258,16-3-129,16 3-129,17-1 0,12 4-129,12 2 129,7 1 0,12 2-129,3 2 258,1-1-258,-1 6 0,-5 3 258,4-1-129,-17 4 258,-14-3 0,-41 3-129,-21-3-129,-30 4-129,-24-9-1032,-30 7-3225,-44-1-387,-38-10-387,0 0-258</inkml:trace>
  <inkml:trace contextRef="#ctx0" brushRef="#br0" timeOffset="512.0292">19746 13089 129,'-12'-24'4515,"29"14"0,14-2-129,20-2-2709,29 9-387,13-8-129,21 11-129,24-1-387,21 3-258,19 0-129,20 5 0,17 1-129,11 3 129,15 0-129,14 2 0,9-2 129,10 3 0,8 0 0,6 2 129,3 1 0,7 3 0,-11 1 129,-8 3-129,-29 0-129,-26 2-129,-25 8-3612,-29-1-1290,-51-9-645,-47 2-387</inkml:trace>
  <inkml:trace contextRef="#ctx0" brushRef="#br0" timeOffset="25484.4576">16272 8993 3225,'7'-7'4386,"5"7"0,-12 0-1548,15 2-1032,-15-2-387,14 12-258,-14-12-387,17 24 0,-8-13-258,4 5 129,0-6-129,3 6-129,0-7-129,7 6 0,-2-2-129,5 1 0,3-2 129,2 5-129,2 0 0,2 5 129,0-1-258,0 0 387,-1 2-387,-3 3 258,0-3-129,0 0 0,-3 1 0,2 1-129,-1-1 258,2 1-129,-3-4 0,3 4-129,-1-1 129,1 0-129,3-2 129,-3 0 0,1 2-129,2-1 0,1 0 129,-1 0-129,2-3 129,-2 0-129,2-4 129,-1 3-129,-3-6 129,0 1-129,0-1 0,-1-1 0,-2-4 129,1 2-129,0 1 0,-2 3 129,1-3-129,-1 0 0,-1 1 0,1-2 129,2 4-129,1-2 0,1 1 0,-1-3 0,1 1-129,1-1 258,-2 0-129,-3 2 0,0 3-129,-4-1 129,0 0 0,0 0 0,1 1 0,-1 1 0,-1 2-129,5-6 129,-1 8 0,3-4 0,0 4 0,1-1 0,3 1 0,-1 1 0,-1 2 129,-3 3-129,1-5 129,-2 4-129,-3 4 0,-2 3 0,-3 1 0,0 1 0,-5 5-129,2 0 258,0 2-129,-2 0 0,1 3-129,0-2 129,3-1 0,-2-1 0,2 1 0,-1-3-129,0 2 129,-1-1 0,-2 1 0,-1-3 0,-2 4 0,-2-4 0,0 2 129,-1 3-129,-1-3 0,0 2 129,-3 1-129,1 3 0,-3 0 0,1 2 0,-1 3-129,-2-3 129,1 4 0,-1-3 0,2-2 0,-3 0 0,2 3 0,0-5 129,1 0 0,0 2-129,-1-3 0,1 6 0,0-2 0,-3 2 129,2 2-129,-4 6 0,2-2 0,-3 7-129,0-3 129,-2 5 0,-1 2-129,2-6 129,-1 4-129,3-7 129,-2-2-129,4-7 258,0-6-129,0-3 0,0-6 0,0-1 129,0-6-129,0 1 0,-3-1 0,1 3 0,-4 1 0,0 1 0,-2 5 0,-1-2 0,-2 0 0,-1 3-129,-1-1 129,-1-3-129,1-1 129,0-1 0,0-6 129,1 1-129,-1-1 129,-1-1-129,1-2 129,-2 6-129,-1 4 0,-5 5 129,-1 5-129,-6 5 0,-3 3 0,-6 1 0,-4 5 0,-3-5-129,-1 4 129,-6-3 0,1 2 0,-1-6-129,-2 4 129,-1-1 0,-2-3 0,-2 6 129,-4-1-129,0 0 129,-1 2-258,-1-1 129,0-3 0,0 2 129,-1 0-129,4-4 129,-5-1-129,0 3 129,-2-3 0,-2 5-129,1 1 0,-2 2 0,2-5 129,1 2-258,3-6 129,2-5 0,2-4 129,1-6-129,6-12 0,0-6 0,5-5 0,1-1 0,3-8 129,3 0-129,3 0 0,-1-2 129,3-4-129,0 0 0,0 3 129,-1-2-129,-2 3 0,2 0 0,-4-3 0,4 5 0,-3 0-129,0 0 258,1 0-129,0 0 0,-2-3 0,2-5 0,1 4 129,-5-9-129,2 1 0,-4-4 0,-3-9 0,0 2 0,0-1 0,-5-4-129,1 1 258,0-1-129,0-1 0,2-5 0,-2 2 0,1 1 129,-3-3-258,0-2 258,2-3-129,0-3 0,1-3-129,1-3 258,5-3-129,-1-3 0,7-1 0,3-5 0,1 1 0,3 0-129,-2-2 258,4 2-129,-2 1 0,1 0 129,-2 4-129,0 2 129,1 3 0,0 2 0,3 5-129,1 1 129,2 0-129,5 2 0,4-5 0,4-2 0,3-3 129,6-6-129,2-5 0,3-8 0,6-5 0,6-8 129,3-4-129,4-4 129,6-6-129,1-6 0,2-1 0,3-2 0,-1-3 0,2-1 129,-4-2-129,3 1 0,-2-4 129,-2-1-129,3 0 0,-2-4 0,-1 1-129,3 1 0,-2 2 129,0 0-129,-1 3-129,0 2 129,-2 7-129,0 2 258,-2 5-258,-2 1 258,0 4-258,-3 3 258,4 7 0,-3-7-129,1 2 129,-1 3-129,2 0 129,1 4 0,-1-4 0,3 0-258,-2 0 387,0 7-258,-1 1 129,-2 5 129,-1 6-129,-2 0 0,3 6 0,-4 4 0,-1 5-129,3-2 129,-3 1 0,6-4 0,-1 0 0,3 2-129,-1 0 129,4 2 0,1 2 129,-1 6-129,0 7 0,1 5 0,-2 5 0,-2 4 0,-1 5 0,1 4 0,-2 6 0,1 0 0,0 2 0,-1 3 129,1 0-129,-1 5 0,1 7 0,-1 3 0,-1-1 129,0 3-129,1 5-129,2 0 258,1 0-129,3-5 0,7-2 129,6-5-129,10-7 129,7-3 0,4 0 0,5-2-129,4-3 0,0 5 0,-3 0-129,-5 3-1419,-1 28-3096,-17 8-645,-15 12-516</inkml:trace>
  <inkml:trace contextRef="#ctx0" brushRef="#br0" timeOffset="58155.3263">3643 8413 2709,'27'1'2451,"-12"-1"-387,1 5-774,-1-2 0,6 2-258,-3-2-129,4 2-258,-1-4 0,6 2-258,-1-3 0,4 0 0,1 0-129,5-3 129,0-1 258,6 4-129,3-8 129,9 8 0,2-4-129,10 4 129,-2-3-129,7 3-129,4-4-129,7 4 0,4-3 0,4 0-129,2 1 0,4-1 0,3-1 0,6 3 0,4-1 129,0 2 0,1 0 0,1 0 129,0 5 0,6 2-129,0 0 129,3 1-258,-1 0 0,7-2 0,2-3-129,3-3 0,1 0 129,1-4-129,4-5 0,-2-3 0,3 0 129,0-1-129,5-3 0,-2 3 129,6-3-129,1 3 0,3 0 0,3-2 0,3 1 0,4 1 0,2-1 0,2 0-129,-1 1 129,2-2-129,-2 3 0,-2 3 129,1-2 0,-5 2 0,-2 1-129,-2 2 129,-1-1 0,-2 2-129,1-2 129,3-1 0,-1-1 0,3-1 0,0-2 129,5 2-129,1-2 0,0 2 0,1-1 129,2 1-129,-1 0 0,-1 1 0,2 1 129,0 3-129,-4 1 129,1 1-129,-2 3 0,-3 0 0,0 0 129,-8 0-129,0 0 0,-6 0 0,-3 0 129,0 3-129,-7-3 0,-4 0 0,-5 0 0,-4 0 0,-10 0 0,-6-3 129,-12 3-129,-7 0 129,-12 0-129,-11 0 129,-12 7-258,-6-5-516,-1 10-3870,-18-3-387,-8-5-774,-18-4-258</inkml:trace>
  <inkml:trace contextRef="#ctx0" brushRef="#br0" timeOffset="68160.8985">3677 9547 2580,'0'0'3870,"4"17"129,-4-17-2193,20 8-516,0-2-129,1-6-129,10 0-129,0-2-129,9 0 0,-2-10 129,12 7-258,-3-8 0,11 4-258,3-6 0,8 5 0,3-4 129,9-1-258,4-1-129,8 1 0,7-3-129,7 1 129,3-1-258,4 3 129,8-2-129,5 2 129,5 1 0,1-1 0,-2 2 0,6 3 0,-2 2 129,4-1-258,1 3 258,4-1-129,1 5 0,1 0 0,1 2 0,-1 0 0,-2 3 0,0 3 0,0-1 129,1 3-129,3-2 0,1 2 0,1-1 0,5-3 0,3 0 0,1-2 0,3 2 0,-4-3 0,0 1-129,2-2 129,-2 0 0,1 0 0,2 0 0,2 0 0,0 0 0,1-3 0,-1 1-129,4-2 258,0 0-129,-4 1-129,1 3 129,-2 2 0,-3-2 0,-6 2 0,-4 3 129,-3 2-129,-4 0 0,-1-2 129,-10 0-129,-7-2 0,-9-1 0,-6 0 0,-14-1 0,-16-1-129,-14 8-2322,-21-3-2193,-20-6-387,-24 1-645</inkml:trace>
  <inkml:trace contextRef="#ctx0" brushRef="#br0" timeOffset="75740.3321">20599 11439 5289,'-22'-11'5160,"22"11"0,-11-13-516,11 13-2193,5-10-1161,16 5-129,6-8-516,12 2 0,8-6-258,9 0 129,8-2-258,5 0 0,4-1 0,-2-1-129,-3 1 0,-3-1-129,-3 1 129,-5 3-258,-12 0 258,-5 5-129,-9 1 0,-7 5-129,-5 3 258,-7 2-258,-12 1 0,0 0-129,8 9-903,-8-9-3999,-8 9 0,8-9-516,-9 0-774</inkml:trace>
  <inkml:trace contextRef="#ctx0" brushRef="#br0" timeOffset="76596.381">21815 11139 4644,'0'0'5160,"-10"-11"-258,10 11-258,-10-10-2322,10 10-645,0 0-774,0 0 0,0 0-258,4 10-129,-4-10-129,18 12 0,-3-6 0,3 3 0,5-3-129,8 1-129,7-1 129,8 2 0,7-4-129,11 4 0,2-2 0,8 1 0,0 1 0,0-1 0,-6-1-129,-9 0 0,-8 0 0,-11 0 0,-9-1 0,-11-1 0,-7-2 0,-5 1 0,-8-3 0,9 0 0,-9 0 0,0 0-258,0 0 0,0 0-645,13 0-4257,-13 0-129,0-13-516,0 13-516</inkml:trace>
  <inkml:trace contextRef="#ctx0" brushRef="#br0" timeOffset="77647.4411">21730 11118 4257,'-12'-26'5160,"3"15"-129,-4-2-258,5 13-2322,-13-8-774,8 9-645,-4 6-129,4 8-387,2-1-129,4 5-129,3 4-129,4-7 0,9-2 129,3-3 0,2-9-129,3-2 129,0-4 0,-1-9-129,-3-9 129,0 1 0,-7-5-129,-4 2-129,-2 4 129,-5 3-129,-8 7 0,-2 7 0,-1 6 0,2 11 0,3 6-129,2 3 129,8-1 0,1-1 0,11-4 0,2-8 0,1-7 129,4-2 0,-2-7-129,-4-7 0,-4-4 129,-6-3-129,-2 0 0,-1 2 129,-6 5-129,-3 2 0,-4 3 0,0 9-129,7 11-1419,-7 0-3612,10 2-258,1 1-387,3-3-516</inkml:trace>
  <inkml:trace contextRef="#ctx0" brushRef="#br0" timeOffset="79855.5674">21633 6836 3096,'-6'-16'5031,"6"16"-387,-11-11-516,-3-2-1806,14 13-516,-16-13-516,16 13-516,-11-2-258,11 2-129,-7 12-129,4 3-129,3 1-129,0 1 258,4 0-129,4-1 0,2-8 0,2-5 0,3-3 129,2-11 129,-4-7 0,-1-2-129,-6-4 0,-4-2-129,-2-1 129,-6 7-129,-8 4-129,-2 9 129,-3 6-258,3 2 129,2 12 0,6 5 0,5 6 0,3-3 0,7 0 0,5-6-129,3-6 129,5-5 129,-4-4-129,-1-5 129,-5-6-129,-5-2 129,-5-3-129,-6 3 129,-8 0 0,-4 4-129,-3 5 0,0 4 0,5 6-516,3 1-2451,11 13-1935,6-1-516,13-3-387,13-1-516</inkml:trace>
  <inkml:trace contextRef="#ctx0" brushRef="#br0" timeOffset="86015.9198">1895 7906 2451,'11'-174'4515,"-4"98"-645,-7-1-516,9 25-645,-13 8-645,4 44-258,-8 7-387,6 53-516,-11 25-258,10 36-129,-1 25-387,6 24 129,6 7 0,4 5-258,-1-6 129,3-7-129,-1-18 129,-3-25-129,-3-19 129,-5-23-129,-1-18-129,-1-23-129,2-21-774,-2-29-903,7-17-2580,2-25-516,3-13-129,0-19-516</inkml:trace>
  <inkml:trace contextRef="#ctx0" brushRef="#br0" timeOffset="86263.934">2217 7645 4773,'18'-104'5289,"-14"90"-129,-5 20-387,1 40-2838,-10 20-645,8 36-516,-6 21 0,8 30-387,-3 13 129,6 15-387,4 2 129,3-5-258,1-13-129,1-18-129,4-10-1548,-6-36-2838,0-14-1032,-7-27 129,-3-16-774</inkml:trace>
  <inkml:trace contextRef="#ctx0" brushRef="#br0" timeOffset="88704.0735">18268 1587 9030,'5'-156'5418,"-5"131"-774,-8 38-129,4 51-3225,-6 25-903,5 24 129,0 8-387,5 8 387,0-4-645,5-9 387,2-21-516,4-20-516,0-15-387,-6-31-2709,6-9-774,-11-20-903,15-3 129</inkml:trace>
  <inkml:trace contextRef="#ctx0" brushRef="#br0" timeOffset="89176.1005">18501 1468 8901,'22'-143'5031,"-22"143"129,0 0-903,0 0-2193,-37 43-1161,12 23-774,0 16 0,-1 5-129,2 12 129,3-2-516,7-7 516,11-6-258,3-18 0,14-16 129,6-13-129,8-11 129,5-15 129,3-11-129,-2 0 0,0-6 0,-5 0 129,-7 1-258,-7 2 129,-5 5 0,-9 12 0,-1 13 0,-4 7 0,-2-1 0,4 2 0,2-1 129,8-3 0,6-12 0,6-10 0,6-10 129,1-16-129,2-5 129,-4-5 0,-6-9-129,-6-1 0,-4-5 0,-9 1 0,-8 4 0,-9 0 0,-6 6-129,-3 12-129,1 14-129,-1 5-516,14 15-4128,-2 6-129,13 14-387,1 0-516</inkml:trace>
  <inkml:trace contextRef="#ctx0" brushRef="#br0" timeOffset="89628.1264">18946 1966 9030,'3'-10'5160,"-3"30"0,0 18-516,-5 1-3225,5 6-903,-3-8 0,5-1-258,2-15 0,10-9-129,0-12-129,6-8 129,-1-14 0,2-7-129,-3 0 129,-3-5-129,0 4 0,-6 9 129,-2 7-129,-7 14 0,0 0 129,5 23-129,-2 0 129,3 3-129,4-1 0,4-6 129,3-10-129,4-6 258,1-10-129,1-14 0,-1-7 0,-2-2 129,-6-2 0,0 5 129,-5 9-129,-9 18-129,0 0 129,6 16-129,-5 15 0,2 9-258,4 2-387,0-2-516,15-3-3612,-5-19-516,7 1-645,-4-19 0</inkml:trace>
  <inkml:trace contextRef="#ctx0" brushRef="#br0" timeOffset="89997.1475">19503 1997 10320,'3'67'5676,"-3"-18"-387,0 19-258,-2 7-4128,4 1-516,-1-7 0,4-7-516,0-9 129,1-7-387,-1-10 129,0-15-129,-3-8 258,-2-13 0,0-13 129,-2-18-129,-3-18 258,1-11 129,2-17-258,2-14 387,0-2-129,1 8 129,6 9-258,3 17 387,0 17-258,4 22 0,-3 23-129,1 28 0,-7 9 0,3 9 0,-8-2 0,0-1-129,-8 0-129,-6-10-387,10 0-2967,-11-18-1677,6 4-129,-1-13-774,12 3-516</inkml:trace>
  <inkml:trace contextRef="#ctx0" brushRef="#br0" timeOffset="90784.1925">19878 2143 10449,'-8'-49'5418,"8"6"-387,3-8 0,-3-22-4257,4-12-258,1-9 129,1-12-258,-1 6 0,-4 6-516,-1 10 258,-1 14-129,1 70 129,-13-71-516,13 71 0,-19 62 387,11 16-129,2 19 258,6 12-258,6 12-129,6 2 129,9-9 258,6-25-387,1-24-129,5-20-129,-5-21-258,2-16 0,-11-14-258,0-11 258,-10-7 258,-1 2 129,-4-3 258,0 0 387,1 2 387,0-3 0,7 9 129,-4-3 258,8 0-387,-3 0 0,4-4-129,-6-1-258,0 2 0,-11 3 129,0-2-258,-10 12-129,-6 10 129,-5 12-129,-1 16 0,4 13 0,4 12 0,10 1-129,3 8 129,15-9 0,12-14-129,8-3-129,3-17-129,6-11-645,-9-18-2193,7 0-1806,-9-19-129,-3 2-387,-10-14-258</inkml:trace>
  <inkml:trace contextRef="#ctx0" brushRef="#br0" timeOffset="90929.2008">20449 1821 10965,'0'-17'5547,"6"31"-645,4 26 258,-2 3-3999,7 7-645,3-3-258,3-1-387,5-5-903,-8-13-3870,6 1-258,-6-19-258,1 0-645</inkml:trace>
  <inkml:trace contextRef="#ctx0" brushRef="#br0" timeOffset="91113.2113">20659 1875 9546,'-34'-11'5676,"11"33"-387,-8 7 0,4 20-3225,-4-2-1161,8 5-258,1-2-516,10-1-387,7-12-387,4-23-2709,14 3-1935,4-17 0,8 0-516,-4-13-129</inkml:trace>
  <inkml:trace contextRef="#ctx0" brushRef="#br0" timeOffset="91265.22">20722 1867 11739,'27'-8'5547,"-23"30"-387,3 20-129,-11 9-4257,7 6-516,6-3-645,-8-13-3354,15-3-1290,-5-16-258,9-2-645,-9-20-258</inkml:trace>
  <inkml:trace contextRef="#ctx0" brushRef="#br0" timeOffset="91410.2283">20777 1530 10707,'-1'-63'4386,"1"63"-2064,0 0-2322,20 8-4128,-8 14-1032,6 7-516</inkml:trace>
  <inkml:trace contextRef="#ctx0" brushRef="#br0" timeOffset="91744.2474">20992 1242 9288,'17'-59'5289,"-17"59"258,0 0-774,11 115-1806,-1-24-2064,-3 14-387,4 20-129,-3 2-258,3-2 258,-2-13-903,-2-15 774,0-25-516,-3-15 129,-3-21 129,-2-13-129,1-23 0,-17-6 0,5-17 129,0-10-129,-1-6 258,6-2-129,2-5 129,5 1-129,9 9 129,7 5 129,6 9-258,5 6 0,7 8-516,1-1-516,14 9-2967,-12-1-1032,11 1-258,-9 0-516</inkml:trace>
  <inkml:trace contextRef="#ctx0" brushRef="#br0" timeOffset="92000.2621">21471 1884 9546,'-32'14'5289,"11"10"-258,-3 0 0,8 18-3741,-2-2-387,9 1-516,3-9 0,6-4 0,12-12-258,5-10 0,0-12 0,4-13 0,1-10-129,-2 1 0,-4-1 129,-1 3-129,-5 14 0,-1 9 0,1 13 129,2 12 0,2 10-645,3-8-1677,14 10-2967,3-5-129,6-7-645,0-13-516</inkml:trace>
  <inkml:trace contextRef="#ctx0" brushRef="#br0" timeOffset="92213.2743">21409 1427 13287,'20'-90'5805,"-20"90"-903,56-39-129,-56 39-5934,81-8-3483,-41 12-129,-3 15-516,-37-19-774</inkml:trace>
  <inkml:trace contextRef="#ctx0" brushRef="#br0" timeOffset="92548.2934">21757 1250 13158,'17'-51'5676,"-17"51"-774,15 108 387,-15-17-4257,7 10-387,-1 10-387,5 10 0,-2-10-645,-1-11 387,3-19-258,-2-17 0,-2-23-129,-3-14 0,-4-18-129,0-9 0,-11-14 129,-4-8 0,2-10 0,-3-5 258,2 0 0,5 2 516,4-3 0,7 5 129,10 5-129,13 4 258,8 8-387,5-2-258,7 2-2064,-5 3-3096,0 11-129,-10-1-645,-4 8-516</inkml:trace>
  <inkml:trace contextRef="#ctx0" brushRef="#br0" timeOffset="92796.3076">22242 2177 7353,'0'0'129,"0"0"0,0 0-516,-10 0-2709</inkml:trace>
  <inkml:trace contextRef="#ctx0" brushRef="#br0" timeOffset="93975.375">22181 1776 9159,'0'-28'5031,"0"28"0,0 0-516,0 0-2967,1 12-774,-1-12-258,8 17-129,-8-17-258,12 10 129,-4-10-129,-8 0 0,16-20 0,-11 5 129,-1 2 0,-4-3 0,0 5-129,0 11 129,-9 5-129,3 7-129,2 5 129,3 0-258,-1 0-258,9-1-2709,-1 0-2064,4-4-129,-5-1-774,2 4-258</inkml:trace>
  <inkml:trace contextRef="#ctx0" brushRef="#br0" timeOffset="94439.4016">22284 2152 8514,'9'-17'5547,"-9"17"-129,8-9-645,-8 9-2322,0 0-1806,-9 4-387,9-4 0,-10 16-258,10-16 0,0 0 0,0 0 0,0 0 0,9 0 0,-1 0 129,-8 0-129,15-20 258,-10 7-258,-5 13 129,2-12-129,-2 12 129,-7-3 0,7 3-129,-15 8 0,15-8-129,-12 17 0,11-2-2064,1-15-2709,-2 17-516,2-8-129,0 7-645</inkml:trace>
  <inkml:trace contextRef="#ctx0" brushRef="#br0" timeOffset="95311.4515">20827 3678 4902,'3'-77'5418,"-3"43"-258,-3 4-258,3 30-2967,-9-10-903,9 22-258,0 15-258,1 14-129,3 10-129,4 10-129,-1 1 129,3 0 0,1-8 129,1-10-129,-4-11 0,2-11-129,0-11 0,-1-11-129,0-16 0,2-12-129,1-14 129,2-8 0,2-7-129,1 2 129,-2 3 0,3 12 129,-5 14 0,2 22 129,-4 15-129,-1 22 0,-4 11 0,2 9 129,-1 3-129,-1-5-387,9-1-1161,-12-23-3612,12-8-129,-4-19-387,5-5-516</inkml:trace>
  <inkml:trace contextRef="#ctx0" brushRef="#br0" timeOffset="95604.4682">21287 3159 8385,'23'-71'5547,"-13"46"-387,5 21 129,-15 4-4257,19 3 0,-9 16-387,0 10 0,-6 5-258,-2 11-258,-2 7 0,-2-1-516,-5 1 516,1 0-387,6-6 129,3-4-129,7-16 129,5-5 258,8-9-258,1-7 129,1 0-129,-3-10-1290,2 5-3741,-15 6-129,-8 11-645,-7 1-387</inkml:trace>
  <inkml:trace contextRef="#ctx0" brushRef="#br0" timeOffset="96091.4961">20295 3563 6837,'18'-42'5418,"-18"42"-258,0 0-516,0 22-3612,-14 1-516,0 10-129,-6 6-258,-1 4 0,-3 1-129,0 2 129,4-7-258,2-1 258,7-8-129,4-6 0,7-9 258,7-1-129,11-10 129,5 2 0,5-6-129,3 0 258,0 0-387,0 0 0,-2 6-516,-13-5-3483,2 13-774,-10-4-516,-4 10-387</inkml:trace>
  <inkml:trace contextRef="#ctx0" brushRef="#br0" timeOffset="96322.5093">20074 4211 10449,'6'14'5805,"16"-8"-387,3-6 0,8 7-4257,0-2-645,2 0-1806,5 11-3741,-10-4-387,-1 8-645,-5 2-645</inkml:trace>
  <inkml:trace contextRef="#ctx0" brushRef="#br0" timeOffset="138850.9418">15603 9215 1,'-251'204'3482,"121"-81"388,3 20-2064,10 15-258,1 10-387,14 14-129,5 2-129,11 12-258,9 7 129,13 5-258,13 12-129,8 11 129,8 7-129,7 7-258,11 3-129,8 6 258,8-3 258,9 3 129,9-10 0,16-4 0,2-20 0,19 2 129,5-18-129,18-8-129,10-16-129,11-11-387,8-21 129,10-12-129,11-15 0,8-19 0,8-22 0,3-25 0,3-28-129,4-25 129,0-20-129,2-31 129,-4-29 0,-6-23 0,-1-25 129,-9-18 0,-3-15 0,-1-18 129,-5-16 0,-2-11-129,-8-13 129,0-8-129,-9-2-129,-2-10 129,-10-9 0,-15-1 129,-12-1-516,-21-2 258,-14 3 258,-21 2-129,-18-2 0,-24 4-258,-18 4 129,-15 7 0,-11 1 129,-10 12 0,-13 4-258,-8 14 129,-7 12 0,-5 15 0,-11 18 0,-8 12-129,-10 25 129,-11 16 0,-7 22 0,-6 23-129,-9 29 129,-5 29-258,-1 35 258,1 39 0,0 45-129,5 43 129,10 40-645,4 28-3483,19 30-774,11 20-258,8 20-258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6:16:45.5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23359 5432 129,'5'-98'4257,"-5"56"-258,0 10-516,-7 3-1032,7 29 0,0-15-645,2 32-516,-1 21-516,7 25-129,-8 27 0,3 35-258,-4 39 0,0 38-129,-4 28 0,1 18-258,-3 14 258,2 7-387,2-8 129,0-17 0,0-36 0,1-33 0,-1-39-129,2-30 129,-2-35 0,0-31 0,3-40-258,0 0-387,0-34-1677,0-22-2193,10-16-258,5-18-645,2-20 387</inkml:trace>
  <inkml:trace contextRef="#ctx0" brushRef="#br0" timeOffset="344.0197">23751 5092 1806,'33'-153'4902,"-26"115"129,-7 38-1677,-4 38-774,-19 37-516,9 52-645,-7 34-516,4 40-387,0 38 0,6 21-129,8 16-129,3-2-129,12-11 0,1-22-129,4-25 129,-5-27-258,0-36 129,-4-23-129,-5-30 0,-3-19 0,0-17 0,-8-21-387,8-2-1032,-3-24-2967,3-17-516,0 0-387,-3-15-129</inkml:trace>
  <inkml:trace contextRef="#ctx0" brushRef="#br0" timeOffset="12923.7392">14076 7117 2322,'-59'46'3354,"40"-21"-1806,10-1-645,9 0-387,13-2 258,7-3 0,13-4-129,8-4 0,11 1 258,8-9 0,13 6-129,8-9 0,15 0 0,11-2-258,11-1 129,10-8-129,16 3-129,5-5 0,12 2 0,4-6-129,8 5-129,2-2 129,5 5 0,-3 2 0,0 6 129,-9 1-258,-3 2 129,-11 6-129,-9 6 129,-16 0-129,-13 3 0,-15 0-129,-13-2 129,-19 1-129,-13-3 129,-19-3 0,-9-3-129,-12-5 0,-5-2 0,-11 0-516,0 0-3225,-2-7-1032,-7 5-129,-5-3-387</inkml:trace>
  <inkml:trace contextRef="#ctx0" brushRef="#br0" timeOffset="15072.8622">4729 8463 1548,'0'0'1419,"0"0"-516,6 9-129,-6-9-258,16 13 258,3-6 129,9 0-129,10 0 129,10-2-258,17-1 129,15-4-258,16 0 129,13-7 0,13-2-129,6-5 258,13 2 129,5-4 0,10 2-129,4 0-129,3 4 0,2-2 0,3 11-258,3-3-129,-3 3 0,-4 1-129,-2 4-129,-10 1 0,-10 3 129,-11 0-129,-13-1 0,-15 1 0,-14-1-129,-16-1 129,-17-2-645,-14 8-1677,-14-2-2193,-17-4 129,-10 5-516</inkml:trace>
  <inkml:trace contextRef="#ctx0" brushRef="#br0" timeOffset="15648.8951">4883 8665 1548,'159'-37'1419,"-71"20"-129,8-3 0,6 5-516,-4-4 129,5 7 0,1-4 0,9 8 129,4 0 0,10 1-129,5 0-387,11 3 129,6-3-258,3 4 129,5-5-129,4 2 0,-2 0 129,4 0-129,-6-2 0,-6 4 258,-8-1-258,-3 5 0,-16 0 0,-10 2-129,-14 10-258,-13 3-3483,-19 3-774,-8 7-516,-23-6-129</inkml:trace>
  <inkml:trace contextRef="#ctx0" brushRef="#br0" timeOffset="21592.235">3345 10006 1935,'-51'8'3354,"31"-1"-129,6-2-774,12 7-387,2-12-258,10 16-516,6-14-129,13 8-387,2-10 129,11 3-258,3-3-258,7 0-129,7-3-129,7 1 0,5-6 0,7 1-129,7-2 129,5 0-129,9-3 0,8 0 258,3-4-129,5 0 129,5 0-129,7 1 258,2 0-129,4 1-129,-1 0 129,6 2-129,3-1-129,1 1 0,1-2 129,7-1-258,0-2 258,7 0-129,5 0 0,-2-1 0,3 1 0,4 4 0,-2 3 0,2 4 0,-5 6 0,3 0 0,-3 1 0,-3 2-129,-2 1 129,-1-1 0,-5-2 0,-5-1-129,-6 0 129,-7-4 0,-7-1 0,-9-3 0,-10 4 0,-10-3 0,-12 4-129,-9 3 129,-16 0 0,-12 6 0,-13 3 0,-10 6 0,-10 2-129,-6 3 129,-7 1-258,-5-7-774,3 3-3354,-4 1-516,4-18-387,-14 17-258</inkml:trace>
  <inkml:trace contextRef="#ctx0" brushRef="#br0" timeOffset="24400.3957">4308 10958 3354,'-14'-18'4128,"10"6"-1548,4 12-516,-5-14-774,5 14-258,12-7-258,5 7-129,-1 0-258,13 0 258,0 3-258,10 4-129,7 4 129,9-4-387,7 0 129,12-3-129,9 5 129,8-7-129,10-2 258,9 0-258,8-2 0,7-2 129,3 1 129,5 2 0,7-4-258,3 5 258,3 0 0,6 0 0,3 5 129,4 3-258,0 1 129,7 3-258,-4 1 129,3-1-129,5 4 258,-2-3-387,2 0 129,2 2-129,4-2 129,0 1 0,3 0-129,7 2 129,-3-2-129,1 4 129,1 0 0,1-1 0,-5 3-129,2 0 258,-2-2-129,-4 2 129,0-3 0,2 0 0,-5-1 0,4-3 129,-1-6-129,0 0 129,-1-7 0,2 0 0,-3-2-129,-6-3 0,-3-3 0,-7-3 0,-7 1 0,-6 2-129,-12 0 129,-11 3-258,-13 6-387,-12 3-3870,-10 3-129,-17 5-516,-27 2-258</inkml:trace>
  <inkml:trace contextRef="#ctx0" brushRef="#br0" timeOffset="26880.5375">3529 12172 3096,'-11'-12'3612,"11"0"-1290,0 12-1032,9 0-129,-9 0-258,12 14-258,-2 4-387,4 6-129,5 2 0,9 0 129,10-3-129,8-1 129,11-5 0,10 0 129,9-8 129,11 1 0,5-8 129,8 6-129,0-6-129,6 3 0,2-1 0,13 1 129,2-5-258,7 3-129,5-3 129,7 0-129,4-3 0,9 0 129,0-1-129,5 2 129,1-1-129,7 3 129,-2 0 0,2 4 0,2 4-129,3 2 0,2 4 0,1 2-129,4 2 0,-3-1 0,1 0 129,2 0-129,2-2 0,-3 0-129,1-1 258,5 0-258,-5-1 258,4-1-258,4-1 129,1 2 0,1-6 0,5 1 0,0-1 129,-6-3-129,4-4 258,-9 1-258,-5 2 129,-8 1 0,-5 0 0,-10 1-129,-11 2 129,-9-2 0,-14 4-129,-7-1 129,-12 0-129,-13 0 0,-15 1 0,-13 0 0,-13 10-774,-17-2-3483,-12 0-387,-17 8-387,-26-1-516</inkml:trace>
  <inkml:trace contextRef="#ctx0" brushRef="#br0" timeOffset="33339.907">16998 17094 2193,'70'9'3096,"-26"-6"-774,1-3-387,5 0-258,-2 0-387,3 2-258,-6 1-258,0 2-258,-2-2-129,1 5-258,0 1-258,0-4 129,5 3-129,6 4 129,7-4 0,6 0 0,5-2-258,7 5 258,6-11 0,6 7 0,3-5 0,4-2 0,2-1 0,3 0 258,3-2-129,4-5 0,-2 6 0,2-5 129,-1-2-129,3 6 129,1-5-129,2-4 258,1 3-258,1 5 129,3-5 0,3-2-129,2 7 129,0-2-129,1-1-129,3 2 129,-1 2 0,-1-9 0,-2 7-129,-1 5 258,1-9-258,-3-1 129,-2 3 129,-5 4-258,-8-9-387,-1 3 516,-8-3-516,-7-4 129,-10 4-129,-7 7 516,-10-4-516,-7-6 258,-9 4 258,-11 10-387,-7-4 387,-9 1 0,-8 4 129,-14 0-645,0 0 0,0 0-2580,-9 5-1548,-5 4-129,-6 4 1</inkml:trace>
  <inkml:trace contextRef="#ctx0" brushRef="#br0" timeOffset="34108.951">16867 17091 3870,'-16'-2'4386,"16"2"-1806,0 0-1032,21 0-387,1-2-387,9 2 0,5-6-258,13 4 0,5-11-387,12 12 387,1-10-516,11-2 387,7-7-387,7 17 387,11-8-516,7 1 258,4-9 129,8 11 0,7-6-129,8 9 129,5 7-129</inkml:trace>
  <inkml:trace contextRef="#ctx0" brushRef="#br0" timeOffset="34391.9672">20023 12647 21930,'0'0'0,"39"0"0,-39 0 0,65 2 129,14 2-129,22 4 0,17-3 0,20 2 0,13 0 0,-6-3 129,-6 2-129,-8-3 0,-10 1 0,-9-4 129,-10 0-129,-13 0 129,-5 0-129,-13 0 129,-5-4-129,-13 0 129,-5-1-129,-9 4 0,-7-4 0,-7 3 0,-6-1 0,-6 3-129,-13 0-516,10 0-3354,-16 2-645,-12-2-387,-7-7-516</inkml:trace>
  <inkml:trace contextRef="#ctx0" brushRef="#br0" timeOffset="36128.0664">16769 12932 6837,'28'-62'5289,"-16"27"-258,-3 1-516,-6 3-3741,6 9-516,-5 8-129,0 4-258,-4 10-129,0 0 0,12-7 129,-12 7-258,15 2 258,-4 0 0,7 1 0,3-3 258,5 0 0,6 1 0,5-1 258,2 1-129,10-1-129,7 3 129,3-1-129,6 5 129,9-4-258,7 3 129,6 0-129,9-1 0,1-3 0,3 1 0,0-1 0,4 0 258,-2-2-129,1 0 129,-5 0-129,-2-1 129,0 0-129,2 1 129,4 0-129,2 0-129,3 0 0,3 0 0,5 1-129,5-2 258,2-2-258,0 3 129,-3 0-258,-1 0 258,0 8 0,-3-1 0,-1 8-129,-4-1 0,1-2 0,-1 0 129,6-1-129,0-6 0,3 1-258,0-8-1032,7 0-3354,-2-4-387,-3-6-387,-3 0-129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5:17:15.9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16269 485 6708,'3'-61'5418,"-3"61"-516,0 0-387,-36 2-2322,36-2-1032,-55 64-516,55-64-129,-50 100-258,29-42-129,11 7 258,7-11 0,9 1 0,9-4-129,-15-51-387,50 67 516,-50-67-129,52 38-129,-52-38-516,44 18-2580,-44-18-2064,0 0-387,0 0 0,0 0-903</inkml:trace>
  <inkml:trace contextRef="#ctx0" brushRef="#br0" timeOffset="609.0348">16597 644 9417,'0'0'5676,"0"0"-516,0 0 129,0 0-3612,0 0-645,0 0-516,-21 81-129,21-81-258,3 83 0,-3-83-387,10 74 258,-10-74-387,0 0-129,13 55-903,-13-55-3483,0 0 0,0 0-645,0 0-129</inkml:trace>
  <inkml:trace contextRef="#ctx0" brushRef="#br0" timeOffset="1095.0626">16599 896 8643,'0'0'5676,"0"0"-387,0 0-516,0 0-3354,0 0-387,0 0-516,6-50-387,-6 50 258,0 0-387,53-11 258,-53 11 0,0 0-129,52 22 0,-52-22 0,0 0 0,0 0-129,46 66 0,-46-66-129,0 0-516,0 0-2709,43 46-1806,-43-46-129,0 0-387,0 0-387</inkml:trace>
  <inkml:trace contextRef="#ctx0" brushRef="#br0" timeOffset="1437.0822">16876 891 11223,'0'0'5676,"0"0"-387,0 0-129,57-23-3870,-57 23-516,40-15-258,-40 15-129,0 0 129,47-52-129,-47 52-516,0 0 258,0 0-258,0 0 258,-55-45-129,55 45-129,-45 17-129,45-17 129,0 0 129,-31 62-129,31-62 387,0 0-258,42 68 0,-42-68 129,55 21 129,-55-21-387,57 9 129,-57-9-516,41-17-2709,-41 17-2064,0 0 0,0 0-645,37-46-774</inkml:trace>
  <inkml:trace contextRef="#ctx0" brushRef="#br0" timeOffset="1833.1049">17188 831 10320,'0'0'5418,"0"0"-774,0 0 387,-14 56-3870,14-56-258,13 48-258,-13-48 0,48 26 129,-48-26-387,76-2 129,-36-14-129,-3-4 0,-37 20-129,56-46-258,-56 46 129,0 0-645,0 0-1290,0 0-3483,0 0 0,0 0-516,0 0-387</inkml:trace>
  <inkml:trace contextRef="#ctx0" brushRef="#br0" timeOffset="2352.1345">17585 611 12771,'26'-53'5805,"-26"53"-645,0 0 0,25 63-4386,-25-63-258,-1 101-258,1-49 0,-1-2-129,1-50-387,0 74 387,0-74-129,0 50 0,0-50 129,0 0 0,0 0-387,0 0 258,0 0 258,0 0-258,0 0 0,0 0 0,0 0-258,0-45 258,0 45 258,0 0-258,0 0 0,58-33 0,-58 33 129,65-21 0,-26 10 129,-2 1 0,0-1-129,-37 11 0,58-34-129,-58 34 258,0 0-258,0 0-129,0 0 129,0 0 0,0 0-129,-45-27 129,45 27 0,-39 39-129,39-39-129,-14 56 387,14-56 0,0 0-129,33 58 0,-33-58 129,46 9-258,-46-9-129,45-7-1161,-45 7-2838,45-34-1290,-45 34-129,0 0-516</inkml:trace>
  <inkml:trace contextRef="#ctx0" brushRef="#br0" timeOffset="2509.1435">18127 749 13932,'40'-9'5676,"-40"9"-387,37-5-516,-37 5-7095,0 0-2709,0 0-387,0 0-516,0 0-387</inkml:trace>
  <inkml:trace contextRef="#ctx0" brushRef="#br0" timeOffset="2620.1499">18209 831 13416,'0'0'5805,"0"0"-387,0 0-2451,0 0-7482,40-12-387,-40 12-774,0 0-774</inkml:trace>
  <inkml:trace contextRef="#ctx0" brushRef="#br0" timeOffset="3169.1813">18544 631 11223,'7'-50'5547,"-7"50"-258,0 0-258,0 0-3870,0 0-516,0 52-129,0-52-129,13 107-129,-7-44-129,4 0 258,-1-5-129,1-9 129,-10-49-258,11 78-387,-11-78-903,0 0-3096,0 0-903,0 0-645,0 0 0</inkml:trace>
  <inkml:trace contextRef="#ctx0" brushRef="#br0" timeOffset="3471.1985">18772 589 13416,'0'0'5547,"0"0"-516,0 0-129,0 0-4257,0 0-387,-28 73-129,28-73-129,-50 75-129,50-75 129,-50 63 0,50-63-129,-40 53 0,40-53 129,0 0 129,0 0 129,0 53 129,0-53-129,52 9 129,-52-9-129,69 5 129,-69-5-129,63 6-258,-63-6-903,49 7-2322,-49-7-2193,0 0-129,0 0-516,0 0-645</inkml:trace>
  <inkml:trace contextRef="#ctx0" brushRef="#br0" timeOffset="3800.2174">18959 875 14061,'0'0'5547,"0"0"-129,0 0-1548,0 0-3354,-45-36 258,45 36-645,0 0 0,-39 43 0,39-43 0,0 0-129,0 0 258,17 53-258,-17-53 0,38 0 0,-38 0-258,50-17 129,-50 17-129,47-31 258,-47 31 0,0 0 129,44-27-129,-44 27 0,0 0 258,0 0-129,26 46 0,-26-46-516,0 0-1032,42 49-2322,-42-49-1935,0 0 0,44-3-258,-44 3-516</inkml:trace>
  <inkml:trace contextRef="#ctx0" brushRef="#br0" timeOffset="4211.2409">19223 908 11481,'0'0'5934,"0"0"-258,42-45-129,-42 45-3483,51-44-1161,-51 44-645,48-57 258,-48 57-258,39-78-128,-39 78-130,10-71 0,-10 71-130,0 0 130,-43-53 130,43 53-260,-48 29 1,48-29 129,-41 72-129,41-72-129,-23 90 129,23-40 129,0-50-387,20 76 258,-20-76 0,41 46 129,-41-46-258,49 5 387,-49-5-387,52-17 129,-52 17 258,41-39 0,-41 39-387,0 0 258,42-37 387,-42 37-387,0 0-129,0 0 129,31 45 258,-31-45-387,0 0 0,21 64-645,-21-64-2451,0 0-2193,0 0 258,0 0-1032,0 0-258</inkml:trace>
  <inkml:trace contextRef="#ctx0" brushRef="#br0" timeOffset="4341.2483">19610 645 12900,'11'-59'5676,"-11"59"-903,0 0-3741,0 0-5547,0 0-1032,0 0-645</inkml:trace>
  <inkml:trace contextRef="#ctx0" brushRef="#br0" timeOffset="4955.2834">19709 814 9159,'0'0'5547,"0"0"-258,0 0-258,3 51-3870,-3-51-387,0 0-129,22 56 129,-22-56-387,0 0 258,0 0-387,45 5 129,-45-5-129,0 0-258,50-51 129,-50 51 0,38-31-129,-38 31-129,0 0 258,41-24 0,-41 24-129,0 0 258,0 0-258,15 54-258,-15-54 0,0 0-387,15 56-1161,-15-56-3483,0 0-129,0 0-387,43 0-516</inkml:trace>
  <inkml:trace contextRef="#ctx0" brushRef="#br0" timeOffset="5117.2927">20069 848 11481,'0'0'5547,"0"0"0,0 0 129,0 0-4515,0 0-258,0 0-516,22 65-387,-22-65-387,0 0-1677,0 0-3225,0 0-387,0 0-258,0 0-387</inkml:trace>
  <inkml:trace contextRef="#ctx0" brushRef="#br0" timeOffset="5236.2995">20105 623 8385,'0'0'5031,"0"0"-4902,0 0-258,0 0-2580,0 0-2967</inkml:trace>
  <inkml:trace contextRef="#ctx0" brushRef="#br0" timeOffset="5528.3162">20183 831 11481,'44'23'5676,"-44"-23"-387,0 0 0,0 0-4644,0 0-516,0 0-129,38 55 129,-38-55-129,0 0 0,0 0-129,39-6 0,-39 6 129,0 0 516,45-31-258,-45 31 0,0 0 129,42-14 0,-42 14 0,0 0-129,0 0-129,36 51-1032,-36-51-1935,0 0-2709,0 0-129,41 46-774,-41-46-129</inkml:trace>
  <inkml:trace contextRef="#ctx0" brushRef="#br0" timeOffset="6099.3489">20593 822 4644,'0'0'5289,"0"0"-387,0 0-387,0 0-1677,0 0-1032,-1 50-387,1-50-258,0 0 129,38 0-516,-38 0-387,0 0 129,49-26 387,-49 26-387,0 0-258,0 0 0,0 0-258,-12-56 129,12 56 129,0 0-387,-44 29-387,44-29 387,-8 70 387,8-70-258,15 95-129,6-41 129,0-4 387,-21-50 0,41 71 258,-41-71-515,25 54-389,-25-54 518,0 0-259,0 0 0,-60 24 0,60-24 0,-69-4 0,28-8-259,5-8-902,36 20-2451,-50-45-2193,50 45 0,-24-51-774,24 51 0</inkml:trace>
  <inkml:trace contextRef="#ctx0" brushRef="#br0" timeOffset="6375.3647">20713 867 9288,'73'-1'5805,"-73"1"-516,52 16-258,-52-16-4128,0 0-258,0 0-387,41 51-129,-41-51 0,0 0 129,0 0-129,0 0-129,0 0 129,0 0 129,0 0-129,2-60 516,-2 60-516,0 0 258,8-80-129,-8 80-129,0 0-129,37-37-258,-37 37-516,0 0-2838,57 12-1677,-57-12-645,47 17 0,-47-17-387</inkml:trace>
  <inkml:trace contextRef="#ctx0" brushRef="#br0" timeOffset="6639.3798">21121 802 10707,'0'0'5934,"0"0"-258,0 0-516,0 0-3612,0 0-774,-39 29-387,39-29-129,0 0-387,0 0 0,-17 50 129,17-50 0,0 0 0,0 0 0,44 9 0,-44-9 0,0 0 0,37-15 0,-37 15-258,0 0 387,0 0-129,0 0 0,51 11-129,-51-11-258,0 0-516,65 24-2451,-65-24-1806,47-1-516,-47 1-387,0 0-129</inkml:trace>
  <inkml:trace contextRef="#ctx0" brushRef="#br0" timeOffset="6872.3931">21353 887 10836,'0'0'5418,"0"0"-258,0 0 129,0 0-4515,0 0-387,56 7-129,-56-7-258,57-12 0,-57 12 387,51-31-387,-51 31-258,0 0 516,0 0-258,-3-56 129,3 56 258,-58-15-387,58 15 129,-58-1-774,58 1-2322,-44-5-2322,44 5-516,0 0-129,0 0-645</inkml:trace>
  <inkml:trace contextRef="#ctx0" brushRef="#br0" timeOffset="7041.4028">21445 601 11481,'0'0'5934,"0"0"-516,34 44-258,-34-44-4257,42 77-387,-42-77-129,63 83-258,-63-83-1032,80 48-2838,-80-48-1677,61 17-258,-61-17-516</inkml:trace>
  <inkml:trace contextRef="#ctx0" brushRef="#br0" timeOffset="7391.4228">21641 359 11739,'37'15'6192,"39"69"-129,-33-18-258,10 19-3999,-7 2-1161,-6 7-128,-14 1-517,-14-6 0,-12-7 0,-24-13-2581,-8-9-2708,-18-4-387,-7 4-129</inkml:trace>
  <inkml:trace contextRef="#ctx0" brushRef="#br0" timeOffset="38958.2283">17291 13643 2580,'-34'27'4902,"21"-25"-129,2-6 0,11 4-2193,-7-46-645,22 6-387,3-27-516,15-3 0,3-28-129,10-4-387,7-17 0,2-6-387,7-7 0,1-4 129,3-3-129,0 5 0,-1 13 0,-1 10-129,-9 16 129,-6 17 0,-10 13 0,-9 25-129,-14 20 129,-16 20 0,0 20-129,-17 30 0,-20 26 0,-8 20-129,-12 28 129,-9 10-129,-2 19 0,-3 3 129,1 1-129,5-7 129,10-17-129,6-12 258,5-13-129,12-20 0,3-18 0,7-17 0,5-19 0,4-11 0,5-19 129,5-15-129,3-19 0,8-17 0,6-16 0,6-14 0,9-13 0,4-15 0,11-6 0,6-6 0,6-2 0,4 1 129,3 2 0,1 6-129,-3 16 0,-8 12 129,-8 19 0,-11 25 0,-17 27-129,-17 19 0,-19 33 129,-18 27-258,-17 22 129,-9 25 0,-8 15-129,-8 10 129,-1-1-129,2 4 129,6-8-129,10-6 129,9-11 0,11-16 0,9-22-129,14-17 129,5-20 0,9-20 0,5-23 0,4-20-129,7-29 258,6-21-258,5-14 258,4-22-129,10-14 0,5-12 0,10-2 129,5-1 0,7 4 0,-1 6 0,3 8 0,-2 13-129,-6 16 129,-5 24 0,-15 16 0,-10 28-129,-15 20 0,-15 28-129,-20 29 129,-15 22 0,-13 25-129,-12 18 129,-5 11 0,-10 2 0,4 0-129,0-1 258,7-8-129,9-11 0,8-20 0,10-15-129,10-13 129,14-23-129,9-17 129,7-27-129,8 0 129,8-28 0,7-19 0,8-19 0,3-20 0,6-14-129,7-11 258,5-13-129,6-4 0,4-7 129,6 2-129,1 4 0,0 1 129,-2 15 0,-7 17 0,-8 20 0,-12 21-129,-13 28 0,-17 28 0,-16 34 0,-21 37-129,-16 25 129,-16 30 0,-12 24-129,-12 11 129,-4 5 0,-2-4-129,6-7 258,8-13-129,14-17 0,11-29 0,13-19 0,13-21 0,12-18-129,7-17 129,5-22-129,6-10-129,3-21 129,6-14-129,2-19-516,13 1-1677,-6-19-2709,6 4 0,-1 7-387,2 17-516</inkml:trace>
  <inkml:trace contextRef="#ctx0" brushRef="#br0" timeOffset="41083.3498">16897 6953 3612,'-39'-65'4515,"25"35"-903,3 13-1161,-2-9-516,13 26-516,-7-12-129,8 21-387,6 20-129,9 18-387,5 21 129,9 22 0,6 18-387,11 19 129,6 7 129,4 7-258,5-3 129,-1-5-129,-5-12 129,-3-15-129,-8-20 129,-7-18-129,-12-12 0,-7-19 0,-9-23 0,-10-14 129,4-12-129,-8-24 0,-13-20-129,-6-15 129,-9-20-129,-6-10 0,-7-9-129,-1-10 0,-3-2 0,0 1 129,1 2-258,2 3 129,5 8 129,1 9-129,4 7 129,3 12 0,4 15 0,2 11-129,8 17 258,4 14-129,7 23 0,8 13 129,3 32-129,11 19 129,9 22 129,6 23-129,9 18-129,9 12 0,2 6 258,6-1-129,1-4 0,-1-9 0,-4-16 0,-6-13 0,-5-22 0,-9-17 129,-6-19-387,-8-16 258,-9-23-129,-5-13 0,-6-25 0,-11-18 0,-8-16-129,-10-16 129,-6-17-129,-6-9 0,-5-13 0,-4-7 129,-3-11-129,1 2 0,3 2 129,3 11-129,6 11 129,4 14-129,7 23 0,8 21 0,11 28-387,5 15-774,11 21-3096,5 21-645,7 28-258,6 15-258</inkml:trace>
  <inkml:trace contextRef="#ctx0" brushRef="#br0" timeOffset="43563.4917">15780 9147 5676,'-65'0'5160,"52"0"-258,13 0-258,18-23-3096,29 17-516,17-10-129,25 8 0,15-5-129,17 5-387,15 0 0,8 7-129,6 1-129,3 0-129,-8 0 129,-7 4 0,-15-4-129,-17 2 129,-22 0-129,-22 0 0,-21 2 0,-27 3 129,-21 0-129,-25 0 0,-19 3 0,-21-1 0,-16-1 0,-17 2 0,-15-2 0,-13 1-129,-12-2 0,-6 1 129,-5 0 0,-1-2-129,8 0 129,11-5-129,19 2 129,25-3-129,32 0 129,33-10 0,32-4 0,34-3 129,38-6 0,30 1 0,26-7 129,20 3 0,11 1 0,9 1-129,-2 3 129,-3 4-129,-14 2 0,-18 3 0,-23 5 0,-23 2-129,-32 5 0,-28 0 0,-28 0 0,-36 5 0,-28 2-129,-23-3 0,-23 5-387,-17-6-1548,-3 8-2967,-10-5-129,11 2-516,10-4-387</inkml:trace>
  <inkml:trace contextRef="#ctx0" brushRef="#br0" timeOffset="45575.6068">12010 9675 2193,'59'-97'5031,"-35"50"-129,-3 2-129,-15-1-2193,6 25-774,-13 3-645,-8 18-258,-17 18-129,-8 26-258,-11 24-258,-7 20-129,-10 21 0,-5 15 129,-7 13 0,4 6-129,-4 7-129,5-5 258,3-7 0,5-7-129,6-16 129,6-12-258,9-23 129,9-17-129,8-21 129,8-15-258,15-27 129,0-19 129,7-20-129,15-17 129,5-20-258,9-13 258,11-16-129,8-8 0,8-9-129,7-1 129,7-10 0,5 4 0,5 3 0,-1 8 0,-5 9-129,-5 14 387,-11 11-258,-10 21 0,-14 18 0,-14 20 0,-17 19 0,-10 15 129,-19 29-129,-14 16-129,-15 26 258,-11 12-129,-10 19 129,-5 12 129,-3 8-387,-5 4 0,10 2-774,-5-20-2709,17-7-1290,2-16-258,11-22-774</inkml:trace>
  <inkml:trace contextRef="#ctx0" brushRef="#br0" timeOffset="46699.6711">10027 9377 5160,'1'-27'5031,"-4"16"129,-4 3-645,7 8-2967,-18 3-258,5 19-645,-9 11 0,-4 21 0,-12 18-387,-8 20 0,-15 19-129,-8 14 0,-8 9 129,-9 8-129,-4 7 0,-5-6 129,1-8-129,5-9 0,9-16 0,14-15-129,9-19 129,17-21-258,14-21 258,15-19-129,11-22 0,19-25 258,14-22-258,8-17 258,11-22 0,11-12-258,8-19 0,10-10 129,7-6 0,2-5-129,3 2 0,-3 7 0,-3 11-129,-8 13 129,-7 15 0,-16 19-129,-14 24 129,-16 24 0,-13 23 0,-14 23 0,-19 29 0,-14 23-129,-14 23-129,-14 10-516,3 33-2709,-16-9-1419,-1 7-516,-4-1-258,2-4-258</inkml:trace>
  <inkml:trace contextRef="#ctx0" brushRef="#br0" timeOffset="47867.7379">11352 6746 2451,'52'-126'5289,"-28"62"0,-4 11-258,-12-5-3096,9 24-387,-14 0-516,1 20-129,-4 14-387,-7 7-129,-14 27 0,-3 19-387,-12 18 129,-9 13-129,-9 21 258,-4 14-129,-8 10 0,1 5 0,0 3-129,5-7 129,4-6 0,11-11 0,11-19-129,12-20 0,13-24 0,8-21 0,6-26 129,11-18-129,7-30 129,4-20 0,3-20 0,3-10 0,4-20-129,4-7 0,3-10 129,5-2-129,7-1 0,2 8 0,0 9-129,-4 14 258,-5 19-129,-6 18 129,-10 22-129,-12 28 0,-19 25 0,-14 36 129,-20 20-129,-15 25 0,-10 23 129,-9 12 0,-4 15 0,-2-2-129,8-2-129,5-16-129,19-4-2451,0-28-2193,14-24-903,8-18-258,9-28-387</inkml:trace>
  <inkml:trace contextRef="#ctx0" brushRef="#br0" timeOffset="48931.7987">13807 7109 5031,'50'-112'5289,"-18"47"-258,-2-13-1548,9 12-1548,-11-11-258,6 15-903,-9 5 129,0 14-258,-9 9-129,-6 19-258,-10 15-129,-6 15 129,-12 21-258,-9 19 0,-8 11-129,-10 19 129,-9 14 0,-9 12 129,-4 8-129,-1 2 129,-5 3-129,2-2 129,2-5 129,3-15-129,11-14 0,10-17-129,14-19 129,9-16 0,13-23-129,9-21 129,15-27-129,13-18 0,10-22 0,8-16 129,5-17-258,11-16 258,7-7-129,3-3 0,1-1 129,0 6-129,-6 12 0,-5 17 0,-8 17 129,-14 20-129,-13 21 258,-8 22-258,-19 20 0,0 21 0,-16 23-129,-7 11 129,-6 13-129,-5 11 129,-6 10 0,-7 3-387,5 16-1548,-10-14-3225,6 0-258,-6-6-774,-2-4-258</inkml:trace>
  <inkml:trace contextRef="#ctx0" brushRef="#br0" timeOffset="60735.4739">22161 6235 1419,'20'-24'4386,"-11"11"258,-4-1-387,6 9-1677,-11-12-645,7 12-774,-7-10 0,0 15-258,2-17-129,-2 17-129,0 0-258,0 0 258,-2-12-387,2 12 0,-18 0-129,3 4 129,-4 4-258,-8 2 129,-8 1 0,-5 0 0,-6 2 0,-3 3 0,-2-2-129,-2-2 129,-2-1 0,0-2 129,0-5-258,4 1 129,-2-5 0,-3 0 0,-2 0 0,-1-2-129,-4-3 258,-6 3-387,-7 1 129,-8 1 129,-4-2 0,-6 2-258,-4-1 129,-2-3 0,-6 4 0,-1-4 0,-2 2 0,1-3 0,1 0-129,-1 2 258,-4-2-129,-3 4 0,3-2 0,3 3 0,-1 0-129,-2 3 258,1 1-258,-2 4 129,3 1 0,1 0 129,-4 3-129,-1-1 0,-3 0 129,1-1-129,3 0 0,2 0 129,-2-1-129,2-1 0,5-1 0,4-4 129,3-1-129,2 2 0,-4 0 0,3-3 129,0 2-129,-1-1 0,-2-2 0,1 2 0,-3-1 0,-1 1 0,4-2 0,0 0 0,2-3 0,-1-5 0,-3-1 0,1 1 0,1-3 0,0-1 0,0-5 0,-3 1-129,-3 0 129,1 2-129,2-3 129,0 1-129,-2 0 129,-2 2-129,-2-2 129,2 3 0,3-2 0,1-1-129,0-1 258,-1 0-129,1 0 0,6-2 0,3 1 0,2 1 0,-3-2 0,-2 0 0,1 4 129,2 1-129,0 0 0,-1 2 0,-2 0 0,-3 1 0,0 0-129,3 1 258,3-2-129,0 0-129,1 2 129,-2 1 0,2 1 129,1-1-129,4 3 0,-3 0 0,3 2 0,-3 2 129,0 0-129,1-1 0,3 3 0,2 5 0,2 2 0,0 2 0,-1 4 0,2 5 129,6-2-258,-1 4 258,0-4-129,2 7 0,-2 3 0,1-2 0,0 3 0,0-1 0,0 7 0,-1 4 129,2 2-129,0 2 0,-1 3 0,3 2 0,-6 3 0,-1 3 129,-3 1-129,1 3 0,-5 2 129,-2 3-129,-4 2 0,-3 2 0,0 0 0,6 4-129,-3 3 258,2-2 0,0 1 0,0 2-129,0 4 129,2 2 0,1 5 0,-5-6-129,5 2 0,-4 2 129,-5-2-129,0-1 258,2-3-129,-3-3 0,-3-1 0,-1 0 0,-6-1 0,-1-4 0,2-5-129,0 0 0,-2-8-129,-2-4 129,-4-9 0,-1-7-129,2-8 129,-7-5 0,-7-6 0,-9-2 0,-3-6 0,-3-2 0,-9-2-129,1-1 258,-11 0-129,-2-2 0,0 0-129,-3-2 258,-7-3-258,1-2 258,-1 0-129,-5-1-129,0 2 129,1-2 0,0 3 129,0 0-258,10-4 258,9 3-129,9-3 0,18-2 129,14-6 0,17-1-129,26-6-258,18-4-258,28 10-1677,-1-18-2580,18 7-903,6-3-774,9 0-516</inkml:trace>
  <inkml:trace contextRef="#ctx0" brushRef="#br0" timeOffset="61443.5144">6121 5588 6966,'-183'36'5031,"117"-23"-387,20-21-1548,31 3-2322,25-25-387,35-10 0,27-25-258,21-20 0,27-24 258,22-18-129,21-27 129,27-19 0,18-22 129,23-19 129,23-22 129,32-7-129,18-21-129,24-1 0,19 5-129,8 4 129,-2 8 0,-4 11 0,-15 15-387,-27 18 516,-33 30-129,-33 21-129,-47 32-516,-43 27-645,-34 33-2322,-55 48-1935,-44 41 0,-40 36-774,-42 46-645</inkml:trace>
  <inkml:trace contextRef="#ctx0" brushRef="#br0" timeOffset="61855.5379">6568 7103 5934,'59'34'5934,"18"-73"-903,34-31-258,31-43-3483,39-21-387,26-38-129,35-21-516,63-27 129,-3-15-129,26-19 0,14-12 0,18-10 0,7-5-258,11-5 129,2-1 0,-12 4 129,17 3-129,-4 7 129,26 12-129,-42 22 129,19 14 258,-40 14-387,-22 27 387,-41 17-516,-12 25 258,-34 26-903,-65 12-1806,-2 38-2451,-70 23-129,-11 40-258,-42 16-1032</inkml:trace>
  <inkml:trace contextRef="#ctx0" brushRef="#br0" timeOffset="62223.559">11981 5366 6321,'191'-61'5676,"-53"-6"-516,25-28-258,27-10-3999,19-25 0,28-17-129,22-18-516,18-14 129,22-17-258,49-13 129,-19-15 0,13-14 0,8-3 0,6 3-258,-3 6 387,-2 7 129,-17 13-258,-45 13 258,11 17-387,-24 27-387,-21 23-1548,-41 28-2451,-30 26-258,-39 32-903,-39 41-516</inkml:trace>
  <inkml:trace contextRef="#ctx0" brushRef="#br0" timeOffset="62523.5761">16648 4613 7998,'15'107'5289,"40"-98"-129,30-29-645,36-19-3483,30-32-258,38-17-258,29-25-516,27-18 258,48-20-129,0-15-129,22-11-129,8-4 129,14-3-129,29 3-129,-32 14-258,-24 7-3612,-31 32-774,-5 9-645,-35 23-387</inkml:trace>
  <inkml:trace contextRef="#ctx0" brushRef="#br0" timeOffset="64674.6992">23418 7953 5160,'12'-15'5160,"-12"15"-387,0 0-387,-1-17-3354,1 17 0,0 0-258,-3-10 0,-12-2-387,3 4 129,-9-6-258,2 2 258,-7 0-258,-7-2 0,-6-1 0,-3 2 129,-5-1-258,1 3 129,-8-1 0,-2-1-129,-4 2 0,-1-1 0,-4-1 0,1 1 0,-3-2-129,-2 1 0,-1-3 129,-4-2-129,0-1 129,0 2-129,-2 3 0,-1-3 0,-3 4 129,0 1-258,-4 2 129,0 5 0,-3 1 0,-3 1 0,1 1 0,-5 2 0,-2 0 0,3 0 0,-5 0 0,0 0 0,1 5 0,1-1 0,0 1 0,1 5 0,0-3 0,0 5 0,-1 3 0,3-1-129,2 5 129,1-3 129,6 1-258,-1 0 258,5-1-129,2 1 0,3 0 0,3-2 0,1 0 0,3 3 0,-1 3-129,-1 1 129,-2 1 258,-7 3-387,2-1 387,-7 3-387,-3 2 258,-3 1-129,-3 3 129,-6 3-258,1 4 129,3 4 0,-1 3 0,1 4 0,3 1 0,0 3 0,3 0 0,7 4 0,4-1 129,5 0 0,5 0 0,6 1 0,2 1 0,7 4 0,6 1 0,0 3-129,6-1 0,-3 2 0,3 3-129,1-3 129,4 2 0,0-1 129,0 0 0,7 0-129,3 4 129,4 1 0,4-1-129,9-1 129,2 0-129,4 3 0,3-3 0,4-3 129,6-4-129,5 1 0,5-6 0,8 1 129,5-2-129,7-3 0,6 0 0,6-4 0,7-2 0,6-3 0,4 0 0,10-8 0,4 0 0,8-2 0,6-3 0,8-4 0,10 1 129,5-5-129,9 0 0,3 1 0,8-3 129,7-4-129,5 2 0,7-3 0,3 0 0,7-2-129,6-4 129,5-3 0,6-4-129,10-4 129,9-4 0,4 0 0,5-3 0,4-2 0,1 0 0,-1-2 0,2 6 129,-1-2-129,-3 3 129,0 2-129,-2-2 129,-4 0 0,-8 0 0,-4 0 0,-11 2-129,-13 1 0,-16-1 258,-15 1-258,-15 1 258,-16 7-258,-13 5-129,-26-1-1032,0 25-1935,-26-10-2451,-30 2-129,-20 0-774</inkml:trace>
  <inkml:trace contextRef="#ctx0" brushRef="#br0" timeOffset="67346.852">3240 11206 2193,'-36'-24'4515,"26"15"-129,0 1-129,6-4-1935,4 12-774,4-7-516,11 7-258,-6 0-129,9 0 129,-2 0-258,7 2 0,2-2 0,10 0-129,0 0 129,10-4-258,6-5 0,15-1 129,10-5-129,9-7 0,5 1-129,8 1 129,7 0-129,5 1 129,2 3-258,-4 3 129,3 3-129,4 6 129,2 1 0,-1-1-129,0 1 129,5 0-129,6-3 129,0-1-129,3-1 0,-1 0 129,-2-1 0,6 2-129,0 0 129,0 0 0,-1 2-129,6 2 129,0-2 0,-1 2-129,1 1 129,1-1-129,2 2 129,-2-1-258,-2 4 258,1-4-129,-2 1 0,0 1 129,-1 0-129,-1 0 0,1 0 0,-2 3 0,1 1 0,-2-1 0,6-1-129,0 0 129,7 1 0,2-3-129,1 2 129,3-2 0,3 0 0,2 0 0,-4-2 0,0 2 0,-3-3 0,1 3 0,-2 0 129,-2 0-129,-1 0 0,-1 3 0,0 2 0,-2 2 0,3 0 129,-4 0-129,0 4-129,-3 2 258,0 5 129,-3-2-258,-1 1 258,0 5-258,1 2 258,-4 3-129,-1 2 0,0-2-129,1 2 0,-2 7 129,-2-2-129,-2 9 129,-1 4-258,1 1 258,-1 7-258,-4 0 258,0 6-258,2 1 129,-2 3 129,-1 3-129,-5 1 129,1 4-129,-1 5 0,0 5 0,-7 4 0,2 2-129,-8 3 0,1-1 129,1 4-129,-6 3 0,-3 0 129,-1 3-129,-3 3 129,1 2 0,-4 1 0,2 5 0,-6 5 0,-2 7 129,-1-2-258,-4 1 129,-1 3-129,-5 4 129,-2-1-129,-2 7 129,0-1-129,1-6 0,-2 3 258,1-3-258,1-3 129,-1 5 0,2-4-129,-1-7 129,0-7 0,-2-2-129,0-6 129,-3-5 0,-4-1 0,0-11-129,-7-7 129,-6-7-129,-5-7-387,-8-13-387,0 4-2322,-20-25-2064,-10-15-516,-11-10-774,-16-12 259</inkml:trace>
  <inkml:trace contextRef="#ctx0" brushRef="#br0" timeOffset="70155.0126">15197 8269 129,'0'-21'3870,"5"9"258,0-7-129,-2 1-2193,7 6-645,-7-8-258,5 9 0,-8-9-129,2 8 129,-4-8-129,-4 9-129,-7-8 0,1 9-129,-3-7 258,-1 7-258,-3-5 0,0 8 0,-6-5 0,1 2-258,-4-2 258,-6 3-258,-7-3 0,0 1-129,-6-2-129,-3 1 258,-2-1-258,-3 2 258,-1-2-387,1-2 258,-5 1-258,-2-2 129,-3 2 129,-6-1-258,0-2 258,-5 3-258,-1 0 258,-4 2-129,-3 1 0,0-2 0,2 3 0,-2 1 0,-1-1 0,3 3 0,-6-3 0,1 3 0,-1 2 0,2 1 0,-3 2 0,-1 2 0,0 0 129,-3 0-129,1 1 0,2 4 129,0-1-129,3 3 0,0-3 0,1 0 0,0 1 0,4-3 0,3 4 0,-2-1 0,2 4 0,1 0 0,-2 4 0,1 0 0,3 0 129,-2 5-129,2 3 0,3-4 0,2 1 258,0 2-258,1 0 129,0 0 0,0 3 0,2-3-129,-1 4 129,2 2-129,-1 3 0,-1 5 0,4 1 0,3 5 0,3 4 0,3-1 0,2 4 0,1-2 0,4 0 0,5 1 0,3-1 0,3 1-129,6 0 387,3 0-258,7 0 258,3 3-258,4 2 129,2 2-129,7 5 129,1-1-129,5 1 0,1 1 0,9-1 0,7-2 0,8-2-129,7-6 258,7 0-129,7-5 0,5-2 129,9-3-129,3-1 129,6-3-129,6-2 129,8-1 0,8-4-129,3-3 129,9-4-129,6-1 129,9 0-129,4-3 0,3 0 129,2-3-129,8-3 0,1 0 129,3-3-129,2-2 0,5-2 0,-1-1 0,5-2 0,1 0 0,1 0 0,3-5 0,-2-4 0,2 1 129,-3-6-129,-3 0 129,-3-1-129,-4-4 0,-1 4 129,-7-4-129,3 4 129,-7-2-129,1 0 129,-3-2 0,2-1-258,-5-1 258,-4-6-129,0 3 129,-5-3-258,-7-4 258,-7 0-129,-8-3 0,-11-1 0,-7-6 0,-11 1 129,-9-3-129,-11-4-129,-7-2 129,-9-1 129,-7-1-129,-10-1 129,-3 4-129,-8 1-129,-9 1 129,-9 0-129,-13 4 129,-5-1-129,-10 2 0,-14-1 0,-9 0 0,-8-4 129,-5 1-129,-6-4 129,-4 2 0,-5-2 0,-1 3-129,0 6-516,-10 5-1677,4 17-2709,-30 11-516,-22 11-645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6:18:02.2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11276 7615 2709,'-11'-11'2580,"12"-3"-903,-1 14-516,10-20-645,-10 20 129,11-17-129,-11 17-129,13-10-258,-13 10 0,16-3 258,-8 3-129,2 4-129,3 2 129,2 2 258,4-1-129,7 6 0,4-6 0,9 2-129,4-4 129,12-2-258,3-2 0,11-1-129,9 0 0,7-7 0,10 2 129,11-7-129,7 0 129,11 1 129,6-5 258,9 5-129,1-4 0,10 8 0,-2 0 129,4 6-258,1 1 0,-2 4-129,2 3-129,1 3 0,1 1 0,1-2 129,5-3-129,1-2 0,4-4 0,3 0 129,-2-5 129,4-2 258,-9-7-129,-3 3 0,-11-7 0,-7 7 129,-13-2-129,-8 6-129,-13 4-387,-12-5-774,-10 8-3483,-12 0-516,-12 0-516,-13 2 388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6:18:37.4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17711 5467 1,'11'-79'4772,"-11"79"1,-5 4 129,-9 38-2580,3 52-903,-8 32-258,7 41-645,-1 29 0,4 23-129,1 6 0,8 3-129,0-13-129,6-24 258,3-33-387,-1-28 0,0-34 0,-2-26-387,1-20-645,-7-29-2838,0-21-774,10-25-516,-7-22-129</inkml:trace>
  <inkml:trace contextRef="#ctx0" brushRef="#br0" timeOffset="228.013">17954 5507 2967,'12'-146'5289,"-12"129"-258,-9 41-129,-8 40-3225,3 64-516,-4 36-258,9 41-387,2 31 129,7 17-387,2 1-129,7-10 0,8-23-516,-6-34-3741,6-26-645,-8-28-387,-9-25-645</inkml:trace>
  <inkml:trace contextRef="#ctx0" brushRef="#br0" timeOffset="1544.0883">18259 4470 3870,'2'-108'5160,"-15"88"-129,-7 20-258,-5 28-3741,-5 12-258,9 20 129,2 8-387,8 0-129,7-7-129,9-12-258,12-22 129,8-20-129,5-16 0,3-25 0,-2-19 0,-1-12 129,-6-9-129,-3 0 129,-8 7 0,-5 10-129,-7 19 258,-1 17-129,0 21 129,-12 34 0,2 15-129,6 18 387,4 6-387,4 3 0,8-3 0,5-10-516,8-7-387,-5-24-2838,10-3-1290,-9-12-387,1-1-516</inkml:trace>
  <inkml:trace contextRef="#ctx0" brushRef="#br0" timeOffset="1758.1005">18506 4943 7224,'-7'13'5289,"15"-23"-129,5-8-258,1-14-3741,11 4-258,-4-4-387,4 1-129,-3 4-129,-2 8 0,-7 13-129,-5 9 0,-6 16 0,-2 15-129,0 7-774,-5 1-4257,5 4 0,3-5-645,11 0-645</inkml:trace>
  <inkml:trace contextRef="#ctx0" brushRef="#br0" timeOffset="2320.1327">19191 4649 4773,'-9'-53'5418,"5"37"-129,4 16-516,-11 0-2838,0 13-903,6 19-516,-2 2 0,6 7-129,1-2-258,1-4 0,9-12 129,5-11-258,5-12 0,0-19 129,3-12-258,-4-8 258,-2-7 0,-7-6-129,-2 7 0,-6 6 129,-2 12 0,0 27 0,-13 0-129,7 25 129,5 18 0,1 8-258,10 10-129,2-7-1032,11 6-3612,-2-10-258,4-6-129,-5-15-645</inkml:trace>
  <inkml:trace contextRef="#ctx0" brushRef="#br0" timeOffset="2544.1455">19495 4797 6837,'29'-24'5418,"-13"22"-258,-9 2-387,4 16-3483,-11 4-774,0 9-129,0 2 258,-4 1-387,4 1 0,0-4-129,6-5 129,9-4 0,8-8-129,2-8-387,13 4-3870,-9-8-903,4 0-645,-4 0-387</inkml:trace>
  <inkml:trace contextRef="#ctx0" brushRef="#br0" timeOffset="3248.1858">20161 4722 903,'-1'-111'4902,"-8"68"258,-6 16-387,-1 22-2064,-12 5-1032,11 23-516,-7 11-129,8 18-516,4 1-129,9-2-258,3-8 129,12-9-129,8-14 0,6-14-129,2-13 0,2-15 129,-5-11 0,-5-7 0,-7 1-129,-5 2 0,-6 5 0,-2 18 129,-10 14 129,-2 18-258,3 15 129,6 15-258,7 11-387,5-7-1161,12 11-3096,2-12-387,4-7 0,3-19-387</inkml:trace>
  <inkml:trace contextRef="#ctx0" brushRef="#br0" timeOffset="3572.2043">20435 4894 5289,'16'-49'5547,"-5"35"-645,-1 2 0,0 12-2967,-10 0-1161,11 14-258,-11 3-258,0 4 0,-1 2 0,-6 5-258,0 0 0,4-4 0,3-3 0,7 0 0,6-1 0,5-2 0,5-2-258,-1-3 258,-1-4 0,-3 2 258,-7-5-258,-11-6 129,0 15 0,-18-12 0,-8-1 0,-7 1 129,-2-3-129,3-1-258,8 11-1161,4-10-3483,20 0-258,13 3-645,18 1 0</inkml:trace>
  <inkml:trace contextRef="#ctx0" brushRef="#br0" timeOffset="3805.2176">21140 5115 6837,'21'-35'5418,"-7"18"-387,3 3-645,0 7-3483,1-1-1548,7 6-3999,-5 2-258,-4 7-258,-2 4-516</inkml:trace>
  <inkml:trace contextRef="#ctx0" brushRef="#br0" timeOffset="3964.2267">21596 5121 7740,'39'-29'5418,"-21"12"-387,0 9-258,-4-1-4386,0 4-4515,3 5-645,-3 1-516,3 11-387</inkml:trace>
  <inkml:trace contextRef="#ctx0" brushRef="#br0" timeOffset="4115.2354">22162 5148 9159,'44'-10'129,"-31"3"-258,-9-8-129,-4 15-5676</inkml:trace>
  <inkml:trace contextRef="#ctx0" brushRef="#br0" timeOffset="19104.0927">18770 5475 2322,'29'-56'5160,"-27"41"-258,-7 15 129,-20 9-2451,-2 28-1290,-17 12-258,-5 18-516,-6 13-129,-2 10-129,-1 2 0,7 0-129,4-5-129,9-6 0,9-8-258,2-14-4257,11-9-516,1-11-387,0-12-516</inkml:trace>
  <inkml:trace contextRef="#ctx0" brushRef="#br0" timeOffset="21195.2123">3965 9099 3483,'-22'58'5031,"11"-29"-129,-3-14-1419,11 11-1161,-9-23-516,12 11-258,0-14-516,-1-9-258,3-16-129,11-6-387,2-10 0,7-4 0,2-3-129,2-2-129,-1 2 129,-3 5-129,-3 13 129,-3 8-129,-8 16 129,-8 6-129,8 23 0,-8 12 129,-1 15-258,1 7 129,0 6 0,0 3 0,6-3-258,0-5 129,4-8-258,0-8-129,3-5-645,-8-17-645,7 10-1806,-12-13-1419,0 2-129,-1-4-129</inkml:trace>
  <inkml:trace contextRef="#ctx0" brushRef="#br0" timeOffset="21417.225">4073 9581 2709,'-27'15'5031,"18"-13"129,9-2-1032,-19 0-1161,19 0-645,0 0-774,5 0-129,-5 0-516,23-5-129,-7 2-129,9 1-129,5-2-129,2-1-129,2 1 0,4-4-129,-3 3-258,-1-3-258,-1 8-1032,-10-4-3741,0 4-258,-8 0-387,-3 11-774</inkml:trace>
  <inkml:trace contextRef="#ctx0" brushRef="#br0" timeOffset="23339.3349">19691 5496 2193,'8'-31'4644,"-6"19"258,-4-3-1419,2 15-1161,0 0-516,-10 0-645,-12 17-129,1 20-387,-12 8-258,-6 16-129,-6 8 0,-6 12-129,-2 1 0,3-1-129,3-7-129,9-6 129,6-12-129,6-12 0,9-6-516,1-14-2580,10-4-1419,1-4-387,0-3-387</inkml:trace>
  <inkml:trace contextRef="#ctx0" brushRef="#br0" timeOffset="24407.396">14398 8546 4773,'-24'-21'5031,"12"13"-258,2-2-1677,10 10-903,0 0-903,0 0-258,17 7-387,10 1-129,0-2 0,6 4 0,0 0-129,1 5 0,-6 6-258,-6 3 129,-9 4 0,-7 11-258,-6 5 258,-5 5-258,-6 7 129,-5 1 0,-2-1-129,5 0 0,1-8 0,4-2 0,3-10-258,1-8-129,4 1-903,-3-13-3483,3-2-258,0-14-258,3 11-516</inkml:trace>
  <inkml:trace contextRef="#ctx0" brushRef="#br0" timeOffset="24620.4082">14431 8966 7224,'-3'-31'5676,"6"20"-516,7-7 0,13 11-3354,0-11-903,11 12-258,3 5-774,-3 2-4257,7 8-645,-8 6-645,-6 5-516</inkml:trace>
  <inkml:trace contextRef="#ctx0" brushRef="#br0" timeOffset="28739.6438">20373 5620 516,'24'-51'4515,"-12"25"645,-5-1-1806,4 14-258,-9-8-1161,6 18-516,-8 3-258,0 0-387,-17 8-258,-2 21-387,-13 11 258,-7 10-387,-8 12 129,-5 11-129,-5-1 129,0 4-129,5-4-129,6-8 258,9-10-258,8-12 129,8-6-129,6-15-516,11-3-3870,-3-4-129,7-14-516,-8 17-516</inkml:trace>
  <inkml:trace contextRef="#ctx0" brushRef="#br0" timeOffset="30203.7275">3097 10277 3999,'-3'-14'5160,"3"14"-258,0 0-258,7 8-2580,11 21-645,-1 1-645,9 9 0,-2 2-258,3 3 0,-1-4-387,-1 5 129,-5-7 0,-5 2-129,-6-7-129,-7 0 129,-2-6-129,-9-5 0,-8-3 0,-7-6 0,-2-4 0,-1-6 0,1-3-129,2-3 129,6-12 129,7-4-258,6-7 258,6-3-129,11-5 0,5-7 129,7-7-129,3 0 129,-2-1 0,4-2 0,-6 3 0,0 3 0,-5 2 0,-4 9 129,-4 1-129,-3 8 129,-7 1 0,-1 6 0,-10 0-129,-5 7 0,-6 0 0,-7 7 0,-6 4-129,-5 8 0,-3 10-129,-2 4-516,11 12-3741,0 0-774,3 10-516,3 11-774</inkml:trace>
  <inkml:trace contextRef="#ctx0" brushRef="#br0" timeOffset="31403.7962">21577 5516 2451,'11'-31'5289,"-15"30"0,-15 11-516,-16 15-2193,-3 22-1032,-17 7-645,1 18-516,-6 7 129,-1 4-387,6-5-258,5-4 129,15-1-1290,2-14-3354,9-9-129,5-10-645,6-7-387</inkml:trace>
  <inkml:trace contextRef="#ctx0" brushRef="#br0" timeOffset="32155.8392">13755 10101 3225,'-19'13'5289,"19"-13"-516,-11 0-129,7-18-2967,10 5-645,5-15-258,9-1 0,-2-10-129,9-5-258,-3-3 0,4 1-129,-4-1 0,-1 12 0,-7 4 0,-3 14-129,-13 17 0,8 15 0,-8 19 0,-6 12 0,-1 10-129,-2 2 0,3 12-516,-2-8-3612,8-8-774,0-5-129,3-11-645</inkml:trace>
  <inkml:trace contextRef="#ctx0" brushRef="#br0" timeOffset="32507.8593">14075 9977 5934,'33'-56'5934,"-18"35"-774,1 7-129,-3-1-3354,7 15-516,-5 0-516,2 7-258,-6 8-129,-4 9-129,-3 3-129,-4 8 129,-3 0-129,-7 4 0,-1-2-129,0 0 258,1-8-258,1-2 129,6-8 129,3-3 0,6-4-258,5-6 258,4-3-129,6-3 0,3 0 0,2 0 0,0 0-129,0 0 129,0 0 129,-4 0-774,5 4-3999,-13 1-129,-6 3-645,-8-8-516</inkml:trace>
  <inkml:trace contextRef="#ctx0" brushRef="#br0" timeOffset="33471.9145">22533 5461 129,'12'-11'4902,"-12"11"129,0 0 0,-29 24-2193,9 23-645,-25 5-903,3 19-387,-14 3-258,-1 12-387,-2 1-387,-3-12-3096,12 4-1290,-1-8-645,7-6-258</inkml:trace>
  <inkml:trace contextRef="#ctx0" brushRef="#br0" timeOffset="34228.9578">14818 10024 3870,'-7'11'5160,"7"-11"-129,8-15-387,10-3-2838,-3-21-387,14-2-516,-3-12 0,7 2-387,-4-1 129,-1 6-387,-6 11 129,-5 18-258,-17 17 0,7 26 129,-9 18-129,-5 12 0,-3 9-129,5 0-129,6 11-3483,3-16-1419,6-10-129,4-13-516</inkml:trace>
  <inkml:trace contextRef="#ctx0" brushRef="#br0" timeOffset="35289.0184">23399 5501 1161,'14'-31'5160,"-14"31"-129,0 0-129,-25-5-2193,14 22-903,-25 3-516,6 16-516,-15 4-258,-1 9-129,-2 6 0,-3 1-129,2 5 129,1 0-387,6 3-774,2-4-3741,15-6-387,4-4-387,6-6-516</inkml:trace>
  <inkml:trace contextRef="#ctx0" brushRef="#br0" timeOffset="36444.0845">13353 10725 3225,'-34'-29'5418,"22"16"-129,4 1-258,2-5-2064,12 13-1419,3-7-387,14 8-516,-1 2-258,4 1 0,-2 5-258,-3 8 0,-5 5 0,-7 6-129,-10 6 0,-7 3 0,-11 2 0,-3 0 0,-4 0 0,1 1 129,4-5 129,4-4-129,8-4 129,8-3-129,3-2 129,10 1-129,2 1 0,3-2 0,3 0-129,-2 4 0,-5-1-129,-2 0 129,-8 2 0,-3-3 129,-11-2-129,-9-7 0,-7-4 129,-8-5 0,-3-2 0,1-12 129,1-4-258,2-9-516,17 3-4257,-4-5-387,4-4-645,7-1-258</inkml:trace>
  <inkml:trace contextRef="#ctx0" brushRef="#br0" timeOffset="40372.3092">18387 7333 516,'-22'6'4515,"22"-6"387,-2-8-258,9-16-1935,20 4-774,3-24-645,19 3-258,2-16-258,13-3-129,3-7-129,5 5 0,-6-4-258,-4 13-129,-11 7 258,-6 9-258,-10 11-774,-14 4-3870,4 8-516,-6 4-258,-1 7-516</inkml:trace>
  <inkml:trace contextRef="#ctx0" brushRef="#br0" timeOffset="41564.3773">4438 10311 1677,'1'-31'4773,"-1"19"129,0 12-1032,0 0-1032,0 0-516,-2 31-387,-6-2-903,8 14-129,0 4-258,0 11-258,0-3-129,0-1-129,0-4-129,3-9 129,1-3-387,-2-11-258,5-1-1548,-7-26-2709,0 0-129,9 2-387,-9-2-258</inkml:trace>
  <inkml:trace contextRef="#ctx0" brushRef="#br0" timeOffset="42052.4053">4589 10338 6063,'5'-30'5160,"-3"16"-129,-2 14-1677,5-21-1419,8 21-516,-5-1-516,9 5-129,-3 7-387,3 4-129,-3 4 0,0 3-129,-7 4 0,-3 4-129,-4-5 0,0 0 0,-1-1 0,-1-4 0,1 0 0,1-3 0,1 0-129,6 0 129,3 2 0,2 4 0,-1 0-129,3 3 258,-3 3-258,-2-1 258,-2-3-129,-4-2 0,-3-1 129,-6 1 0,-7-6 0,-2-3 0,-5-3 0,-1-3 0,0-3 129,2-1-129,3-4 0,1-1-516,15 1-3225,-15-6-1419,3 4-387,-3 2-645</inkml:trace>
  <inkml:trace contextRef="#ctx0" brushRef="#br0" timeOffset="44155.5255">20033 6570 3354,'28'-67'5547,"-18"45"-516,-10 10-258,-4 17-2838,-19 7-387,-2 22-516,-11 7-387,-4 16-258,-10 7-258,-3 6 258,-5 5-387,3 0 258,2-7-258,6-5 129,5-6 0,7-10 0,8-5-258,7-9-387,14 3-2580,-4-21-1548,6 1-516,-1-5-645,5-11 0</inkml:trace>
  <inkml:trace contextRef="#ctx0" brushRef="#br0" timeOffset="44983.5729">14267 10885 6063,'0'-49'5418,"2"23"-387,10 2-387,-4 2-3225,19 10-645,-1 2-129,6 11-258,-3 13 129,-1 11-258,-9 15 258,-7 6-387,-11 8 129,-9 3 0,-16 4 0,-4-3-129,-7-3 129,-1-8-129,6-9-129,5-12 129,10-6-129,15-6 129,13-6 0,12-4-129,7-4 258,8 0-129,6 0 0,1 0 0,-1 0 129,-6 1-258,-4 6-387,-11-7-3225,-1 15-1290,-12 3-516,-12 10-387</inkml:trace>
  <inkml:trace contextRef="#ctx0" brushRef="#br0" timeOffset="46727.6727">20277 7366 1419,'-15'-2'4644,"6"-15"258,10 2-258,12 5-2451,3-22-645,18 2-516,3-16-129,16 0 0,1-12-129,10 7-258,-4-6 0,5 5 129,-10 1-387,-5 10 0,-11 5 129,-7 10-258,-12 5 129,-5 5-129,-6 7 0,-9 9-129,5-13 0,-5 13 0,0 0 129,7-13-129,-7 13 0,0 0 0,10-3-129,-10 3 129,0 0-258,0 0-258,7 9-3225,-7-9-1032,-11 15-645,-2-6-387</inkml:trace>
  <inkml:trace contextRef="#ctx0" brushRef="#br0" timeOffset="48175.7555">2518 11611 1,'34'-128'4772,"-26"73"259,-5 8-258,-11 5-1806,2 26-645,-20 4-516,5 31-387,-13 15-645,3 24 0,-1 9-387,6 13-129,5 6 0,9 1-258,9-10 129,6-9-129,15-18 129,10-14-129,7-16-129,5-17 129,3-6 0,-3-17 0,-4-9 129,-6-9 0,-10 0-129,-11 1 0,-12 6 0,-17 11 129,-14 8 0,-8 12 0,-7 12-258,-2 16-129,5 22-3096,-5-2-1419,7 12-258,6 1-774,6 9-129</inkml:trace>
  <inkml:trace contextRef="#ctx0" brushRef="#br0" timeOffset="50367.8809">21633 6620 3483,'52'-98'5418,"-31"57"-258,-8 2-1419,-1 27-1032,-20 4-774,-6 24-645,-17 17-387,-9 20-387,-13 10-258,-5 14 0,-5 9-129,-3 5-129,1-4 0,5-5-258,11-4-1032,0-13-3354,15-7-258,4-9-645,10-12-129</inkml:trace>
  <inkml:trace contextRef="#ctx0" brushRef="#br0" timeOffset="51171.9269">15257 10826 5805,'32'-23'5289,"-13"18"-258,5 3-516,9 6-3225,-6 7-516,5 14-129,-9 7-129,-2 10-129,-13 8 0,-5 5-129,-3 5 0,-11 1-129,-4-3 0,0 0-129,1-9-387,2-17-903,10 2-3225,-3-13-387,5-8-258,0-13-387</inkml:trace>
  <inkml:trace contextRef="#ctx0" brushRef="#br0" timeOffset="51369.9382">15296 11156 7998,'-5'-25'5289,"10"19"-129,10-3-258,17 9-3096,1-6-903,13 6-258,3 0-516,0-5-2967,3 5-1935,-7 5-387,-7 7-645,-11 6-258</inkml:trace>
  <inkml:trace contextRef="#ctx0" brushRef="#br0" timeOffset="56811.2494">24634 6384 1,'50'-27'5030,"-2"8"1,-48 19-258,0 0-1419,-5 17-1161,-31 32-258,-19 6-645,-26 30-129,-14 2-516,-14 22-387,-6 1 129,-7 5-387,8-2 129,1-8-387,25 1-1548,13-18-3096,17-8 0,4-5-516,17-3-516</inkml:trace>
  <inkml:trace contextRef="#ctx0" brushRef="#br0" timeOffset="57535.2908">12886 12434 6321,'31'-57'5160,"-6"15"-387,3-4 0,0-5-3096,9 17-516,-8-5-129,2 21-387,-15 15-129,-6 21-129,-10 25-129,-11 13-129,-9 8 0,-1 8 0,-2 2-129,1-4-258,7-2-903,1-18-3612,12-9 0,2-15-258,11-5-774</inkml:trace>
  <inkml:trace contextRef="#ctx0" brushRef="#br0" timeOffset="57783.305">13170 12714 8256,'32'-43'5289,"-13"9"-129,3-3-258,3-26-2838,10 15-774,-3-15-516,5 10-258,-4 0-258,-3 16 129,-5 14-258,-7 22 0,-10 13 0,-7 24-129,-7 16 0,-9 9 0,-2 9 0,-1 0-129,1-4-129,2-14-903,9-1-3741,-2-14-258,7-3-387,1-13-516</inkml:trace>
  <inkml:trace contextRef="#ctx0" brushRef="#br0" timeOffset="59003.3748">23413 6520 6450,'-14'-20'5547,"-32"55"-516,-19 18-387,-12 27-3225,-13 13-774,2 11-387,6 10-1161,0-9-3354,11-7-516,8-15-387,12-8-516</inkml:trace>
  <inkml:trace contextRef="#ctx0" brushRef="#br0" timeOffset="59252.389">22621 6616 7224,'-15'-14'5160,"-27"47"0,-24 20-516,-12 26-3741,-12 10-516,-3 11-774,7 7-3870,3 0-516,8-4-387,8-2-645</inkml:trace>
  <inkml:trace contextRef="#ctx0" brushRef="#br0" timeOffset="60199.4432">3694 11913 1677,'8'-35'4386,"-3"25"387,-5 10-1806,6-25-645,7 19-387,-4-9-516,8 10-516,-2-10-258,6 7 0,-5-3 0,2 3-258,-18 8 0,10-7-129,-14 7-129,-14 7 0,-9 8 0,-5 5-129,-3 6 0,0 3-129,3 4 129,5 6 0,10-4-129,13-5 129,5 1 0,13-2 0,11 0-129,6 0 129,4 5 0,4-5 0,-5 3 0,-3 1 0,-5-1 129,-4-2 129,-13-5 0,-8-4 129,-8-6 0,-16 1-129,-8-6 129,-2 1-129,-6-5-129,-1 2 0,4-4-258,5 0-258,15 9-2451,6-10-2064,10-3-258,11 3-516,16-3-258</inkml:trace>
  <inkml:trace contextRef="#ctx0" brushRef="#br0" timeOffset="60724.4732">4754 11989 5160,'-8'-50'5547,"8"50"-516,0 0-258,-11 3-3612,15 28-129,1 4-258,7 18 0,-4 0 0,4 8-387,-2-6-129,-1 1 0,-3-3-258,-5-7 129,-1-5 0,-6-7-129,-5-11 0,-3-6 0,-2-11 0,0-6 0,1-3 0,3-16 0,5-7 0,7-8 0,8-7-129,8-8 258,9-2-129,7-6 0,5-2 129,3-1-129,1-4 129,1 2 0,-8 4 0,-3 0 0,-7 1 0,-13 5 129,-8 4-129,-6 4 0,-17 15-129,-12 15 129,-12 14-258,-8 14-129,-4 39-2967,-6 9-1806,-9 18-645,1 13-258,3 10-516</inkml:trace>
  <inkml:trace contextRef="#ctx0" brushRef="#br0" timeOffset="73203.187">5902 12795 5934,'4'-44'5418,"-4"28"-129,0 5-645,-6-4-2838,6 15-903,0 0-258,-5 21-129,1 7-387,0 5 0,-2 9-129,2 6 129,0 2-129,3-1 0,1-5 0,0-8 0,5-7 0,6-10 129,3-11 0,6-8-129,0-5 129,2-6 0,3-5-129,-1 3 0,1 1-129,-5-1-258,2 13-774,-13-10-2064,3 13-1419,-12-3-774,14 20-129,-11-7 1</inkml:trace>
  <inkml:trace contextRef="#ctx0" brushRef="#br0" timeOffset="73469.2022">6151 12823 4902,'-2'-19'5547,"-8"16"-258,6 18-258,-11 10-2709,14 25-774,-7-1-645,7 17-129,-3-2-387,3-1-129,1 5-1419,0-13-3741,0-2-258,0-7-258,-1-5-516</inkml:trace>
  <inkml:trace contextRef="#ctx0" brushRef="#br0" timeOffset="74024.2339">6387 12717 6966,'0'-28'5547,"0"28"-258,-6 13-387,-6 24-2709,8 28-1032,-5 7-645,2 15-129,-2 9-774,-1 0-4257,8 3-387,-1 0-645,0 3-387</inkml:trace>
  <inkml:trace contextRef="#ctx0" brushRef="#br0" timeOffset="80899.6272">13872 10333 2580,'9'7'4128,"2"-2"-1548,8 0-645,12 3-258,1-2-129,14 2-387,-3-2-129,8 3-516,0-2 0,1-1-258,-4-1 0,-4 2 0,-5-1-129,-4-4 129,-8 0-129,-6-1 0,-7-1 129,-3 0 0,-11 0 0,9 0-129,-9 0 129,0 0-129,0 0 0,0 0-645,0 0-3612,6 16-258,-6-16-387,0 0-387</inkml:trace>
  <inkml:trace contextRef="#ctx0" brushRef="#br0" timeOffset="82172.7">13165 11389 1419,'-54'7'4128,"54"-7"129,6-13-129,19-6-2193,23 14-774,13 0-645,9 5-2193,8 3-1935,10 16-258,-6-2-645</inkml:trace>
  <inkml:trace contextRef="#ctx0" brushRef="#br0" timeOffset="82492.7183">15442 11567 3999,'-8'-4'5160,"8"4"-387,14-10-129,8 0-2967,13 10-645,4 0-387,4 3-2193,6 14-2580,-1 9-387,-8 6-516,-2 11-258</inkml:trace>
  <inkml:trace contextRef="#ctx0" brushRef="#br0" timeOffset="83447.7729">12923 12931 1677,'6'3'4386,"13"-3"258,17 0-645,8 0-2064,5-2-645,11 4-387,4 11-1161,3 3-3483,-6-2-387,5 6-516,-9-8 129</inkml:trace>
  <inkml:trace contextRef="#ctx0" brushRef="#br0" timeOffset="83792.7927">14244 11560 1032,'-23'0'4515,"15"0"0,21-5-387,13 3-2322,14-1-2193,22 4-2967,-2-1-387,15 2-645,-4 0 259</inkml:trace>
  <inkml:trace contextRef="#ctx0" brushRef="#br0" timeOffset="84835.8523">16497 12668 2580,'6'-55'4902,"-6"35"-258,0 20-129,0 0-2451,-17 3-645,11 26-645,-6 7-129,2 17 0,-4 1-129,5 8 0,2-2-129,3-3 0,4-11-129,4-6 258,8-18-387,6-10 129,5-12-258,5-12 129,4-9-129,-1-4-258,2-1-387,-6-6-258,4 9-387,-14-9-645,3 12-258,-14-9-129,5 15 0,-11-13 645,0 10 387,0-1 1161,-1 1 903,1 17 645,-9-7 774,8 26 129,-12 4-129,5 24-387,-11-1-258,8 16-516,-7 0-516,8 4-258,0-4-645,-1-12-1290,9 5-2967,2-17-129,3-6-516,5-12-129</inkml:trace>
  <inkml:trace contextRef="#ctx0" brushRef="#br0" timeOffset="85219.8743">16807 12813 6063,'38'-84'5676,"-16"56"-645,-1 5-387,0 18-2967,-5-4-645,4 9-516,-5 7-258,-8 10-129,-7 4 0,0 6-129,-12 4 0,-2-1 129,-2-1 0,-2 4-129,2 1 0,7-5 0,6-2 0,3 1 0,10-1-129,9-1 129,3 3-129,3 1 129,2-6 0,1-2 0,-7 0 0,-5 0 129,-12-5 0,-4-1 129,-14-3 0,-8-2 0,-12-5 0,-5 1 0,1-2-516,-4-5-3870,12 0-774,1-8-516,11-8-645</inkml:trace>
  <inkml:trace contextRef="#ctx0" brushRef="#br0" timeOffset="90568.1802">17270 5753 2322,'12'-211'3612,"-5"126"258,-6 7-1419,8 38-258,-11 23-645,2 39-129,-11 46-129,6 53-516,-8 46 0,5 43-387,0 34 0,4 20-129,0 6-129,4-5-129,0-16 258,4-26 129,-4-37-258,0-33 0,0-39-129,-2-31-129,2-21-1032,-3-27-3096,3-35-516,0-7-258,2-29-258</inkml:trace>
  <inkml:trace contextRef="#ctx0" brushRef="#br0" timeOffset="103682.9303">18869 11626 645,'-114'26'4902,"69"-14"-129,3-7 0,10-5-1935,20 10-1032,12-10-774,20 4-258,21-4 0,29 0-129,19-4-258,21 1 129,18-4-129,17 5 129,9-6-258,8 4-129,4 4 129,-4 1-258,-3-1 0,-6 4-387,-9 7-516,-18-7-645,-5 11-2322,-26-8-1290,-21 1 0,-22-3-645</inkml:trace>
  <inkml:trace contextRef="#ctx0" brushRef="#br0" timeOffset="104058.9518">18820 11485 3999,'-102'-10'5031,"72"3"-129,12-5-258,10-9-3096,21 15-516,12-9 0,21 8-258,16-7 0,19 11-129,10-2-129,15 5-129,10 0-129,7 3-129,3 2 0,-2 2 0,-8 0-129,-5-2 0,-9-1 0,-7-3-129,-16 0 129,-11-2-129,-13 0-129,-13-5-387,-7 10-3096,-20 0-1290,-15-4-258,-14 25-516</inkml:trace>
  <inkml:trace contextRef="#ctx0" brushRef="#br0" timeOffset="104908.0004">18886 13600 1548,'-22'52'4902,"17"-36"0,5-16-129,0-7-2322,10-3-903,4-24-516,12-4-258,2-13-129,10-6-258,-1-3-129,2 6 0,-4 4 0,-2 12-129,-8 20 129,-7 18 258,-12 22-258,-7 27 129,-4 13-129,-4 21 0,-3 4 0,4 3-387,3-1-645,0-24-3870,10-6-258,8-20-516,5-9-387</inkml:trace>
  <inkml:trace contextRef="#ctx0" brushRef="#br0" timeOffset="105088.0107">19449 13851 11094,'0'58'5547,"-5"-21"-516,-5-12-1548,4 14-2967,2-4-1161,-4-9-4128,7-4-387,1-10-516,5-2-258</inkml:trace>
  <inkml:trace contextRef="#ctx0" brushRef="#br0" timeOffset="105416.0294">19739 13322 8901,'43'-56'5676,"-23"37"-387,0 19-129,-5 2-4386,1 22-258,-7 8-258,-4 10-258,-5 7 0,-9 9 0,-8 1 0,-1 3 0,0-5 129,2-5 0,6-13 129,6 0 0,4-14 0,13-7 0,8-6 0,6-7-129,4-2 0,5-2-129,9 10-1032,-5-7-4128,12 4-258,-3-3-516,2 7-516</inkml:trace>
  <inkml:trace contextRef="#ctx0" brushRef="#br0" timeOffset="105960.0606">22175 13335 6966,'24'-67'5418,"-17"43"-258,-7 12-387,0 12-3612,-8 9-387,0 18-258,-3 3-129,-2 12-387,1 5 129,3 5 0,4-2 129,5 2-129,7-10 0,16-6 0,3-12 129,10-6 0,3-10-129,3-8-258,-1 0-516,-10-8-3870,1 2-645,-12-5-258,-7 8-645</inkml:trace>
  <inkml:trace contextRef="#ctx0" brushRef="#br0" timeOffset="106156.0718">22475 13384 8127,'4'-26'5805,"-9"26"-129,-6 26-387,-7 15-3870,3 33-387,-5 1-387,9 9-516,2 8-1677,3-24-3741,3-6-129,-1-10-645,2-9-387</inkml:trace>
  <inkml:trace contextRef="#ctx0" brushRef="#br0" timeOffset="108719.2184">18898 14254 4128,'-37'-1'5031,"22"1"-129,6 9-1806,-4-9-1032,13 0-645,13 8-645,9-6 0,7-4-258,12-3-129,3-6 0,6 1-129,2 0-129,-4 1-129,1 4 129,-6 4-129,-6 1 0,-4 7 0,-8 4 0,1 2 0,-1 0 0,0 2 0,5-3-129,1-3 129,4-4 0,6-5 129,3 0-129,3-10 0,3-6 129,0-4-129,1 1 0,-3 2 129,-8 3-129,-5 6 0,-9 5-129,-8 3-645,-2 18-3870,-13 4-516,-4 8-129,-10 7-516</inkml:trace>
  <inkml:trace contextRef="#ctx0" brushRef="#br0" timeOffset="109311.2522">19318 14777 2967,'-26'-27'5289,"19"10"-387,7 3 0,0-14-2967,16 20-774,-1-5-129,9 13-258,-3-1-258,2 7-129,-6 10 0,-6 4-258,-6 6 129,-5 3-129,-4 0-129,-7 2 0,-5-7 0,3-2 0,1-4 0,2-4 0,10-14 0,-5 17 0,5-17 129,15 8-129,-1-1 0,5 2 0,0 1 0,2 6 0,-4 4 129,-3 0-258,-8 0 129,-4 0-129,-5-1 258,-12 0 0,-7-4 0,-4-4 129,-3-9 0,2-2 0,-2-9-129,7-5 129,5-7-258,4-5 0,12 6-2322,0-11-2709,1 7-645,5 5-129,3 8-774</inkml:trace>
  <inkml:trace contextRef="#ctx0" brushRef="#br0" timeOffset="190287.8838">4470 7804 1677,'-164'-76'4128,"80"41"129,-6 8-2322,-5 4-774,-3 11-129,-7 9-516,-3 6-129,-8 19-129,-8 16-258,-6 15 0,-3 17 0,1 22-129,-6 17-258,3 24 258,-2 13 0,9 24-129,-4 13 129,5 27 0,3 8-129,6 14 258,15 5 258,7 15-258,17 2 129,10 0 129,21 10 0,13-6 258,20-2 0,12 2-129,12 7 258,21-13 0,18 1-129,20-8 129,16-9 0,21-9-129,20 6-258,15-16 258,14-5-516,18-5 0,11-4 0,45-14-129,-16-8 0,9-24-129,9-29 129,13-29 0,8-32 0,2-39 129,1-35-129,-35-42 258,26-32-129,-5-28 258,-9-27-258,-10-21 258,-8-17-129,-10-11 0,-14-3 0,-11-7 129,-16-6-129,-15-6-129,-17-8 129,-21-3 0,-22-6-129,-23-8 0,-22-3 0,-20-5 0,-22-4-129,-22-1 129,-20 3-129,-20 5 0,-17 4 0,-22 7 0,-16 9 129,-15 6-129,-13 9 0,-12 8 129,-11 9 0,-14 10-258,-10 15 258,-7 8-258,-7 11 129,-6 14 129,-5 21 0,0 25-516,-3 19-903,9 29-2838,-1 20-516,9 16-258</inkml:trace>
  <inkml:trace contextRef="#ctx0" brushRef="#br0" timeOffset="191418.9485">14708 7320 1,'-231'-7'644,"104"26"130,-9 16 129,-10 13-129,-1 19-258,-5 14 516,-3 12-387,6 17 129,-5 15 0,5 19-129,-3 20 0,4 19-129,-1 25 129,7 18-129,2 22-129,9 9 129,7 12 129,17 13 129,9-2 0,19 12 129,10-8 129,19 6 0,11-3 129,22 6-258,17-13 129,18 2-258,29-18-258,25-15 0,22-19-387,28-12 129,24-34-129,20-15 0,18-26-129,14-21 129,11-19-129,8-19-258,11-20 258,1-14-129,3-18 0,4-14 129,1-15 0,1-6 0,-2-23-129,-3-15 258,-5-19-129,-5-13 0,-9-19 129,-7-14-258,-14-17 129,-10-13-129,-16-17 258,-15-11-129,-15-13 0,-14-16 0,-13-16 0,-17-8 0,-15-12 129,-17-2-258,-17-3 0,-16-6 0,-18-1 129,-14 2 0,-23 2 0,-16-4 0,-19 3 129,-13-6 0,-18-3 258,-17 8-258,-17 8 0,-16 16 129,-20 12-258,-18 24-258,-15 23 0,-17 24-516,-8 41-774,-19 15-1935,-7 29-1290,-5 23-516,-12 24 258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6:21:43.0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4517 7504 3612,'-9'-12'4386,"9"12"-1548,0 0-1161,7-4-387,5 2-645,4 2-258,4 4 129,9 5-258,1-4-129,7 2 0,3-2-129,7 0 0,3-2 0,6 0 129,0-2 0,6 0 258,3-1 0,5 0 0,3 0-129,6 0 129,3-4 129,7 3-258,5-6-129,2 3 0,6-2 0,4 2-129,3-2 0,-2 1 0,4-2 0,3 1-129,2-1 129,1 0 0,1-1 0,3 0 0,3 0 0,4-1 0,-1 1 0,1 1 0,-1 0 0,4 4 0,-2-1 0,0 4 0,-4 0 0,2 0 129,1 0-129,0 5 0,2 0 0,2-3 0,4 0 0,3 2 0,0-4 0,2 0 129,2 0-129,-1 0 0,0 0 0,1-1 0,-2 1 0,1 0 129,0 0-129,0 0 0,1 1 0,2 0 0,1-1 0,0 0 0,5 2 0,1-6 0,0-1 0,0 3 0,4-2 0,1 1 0,0 0 129,3 3-129,3 3 0,1-1 0,-1 1 0,2 3 0,0 2 0,-2 2 129,0-2-129,-5 2 0,-3 0 0,0 2 0,0-3 129,-3 3 0,2 0-129,-1 1 129,3-1 0,2 3-129,2-5 129,4 2-129,3 0 0,2-5 129,3-1-129,4-2 0,0-1 0,1-3 0,-1 0 129,-4 0 0,-6-6 0,-3 1 129,-11-4 0,-8 5 0,-13-4 258,-5 5-258,-14 3-129,-10 0-645,-11 6-3999,-15 10-516,-21-2-387,-24 10-516</inkml:trace>
  <inkml:trace contextRef="#ctx0" brushRef="#br0" timeOffset="19424.111">5453 9036 3612,'36'-12'4644,"-14"12"-516,0-2-2322,2 2-1161,10 0 0,2 5-387,10 4-129,-1-1-129,8 1-129,2-5 129,3 3 0,7-6-129,3 2 129,2-3 129,5 0 0,5 0 0,6 0 129,9-5 129,7-2 0,2-1-129,10-1 129,5-2-129,7 2-129,5-6 258,4 3-258,6-4-129,6 1 129,1-4-129,5-1 0,7 1 0,2-8 0,6 1 0,10-2 0,6 0 0,4 2 0,6-3 0,3 2 129,2 0-258,5 3 258,3 3-387,-4 3 258,0-1-129,0 4 129,3 1-258,3 3 129,-1 1 258,0 2-258,5-1 258,2 4-129,2 2 258,0 1-129,-5 1 129,2 1 0,-5 3 0,-2 4 0,-4 3 0,-4 2 0,-2 2 0,-1 3 0,-2-2 0,-1-1 0,2-1-129,2-1 0,1-1 129,5 0 0,1-5 0,7 0-258,3 1 0,3 0 0,0 0 0,0 2 129,1 0 0,2 2-129,-4 2 0,1-1 0,-4 2 129,-2-1-258,-4 3 129,-6-1 0,-10-2-129,-11 0 129,-17-2 0,-13 0 0,-22-3-258,-20-5-645,-18 6-3483,-25 0-387,-28-6-387,-22-2-129</inkml:trace>
  <inkml:trace contextRef="#ctx0" brushRef="#br0" timeOffset="20160.1531">4211 10040 1161,'94'-21'3225,"-30"13"-1548,11 3-129,14 2-258,12-1-258,11 4-129,50-3-258,-21 3 387,7-7-129,13 5 129,7-7 0,15 9 0,3-7 0,18 7 0,-39 0 0,49 6-258,-2-2 0,9 12 0,-2-4-258,3 5-258,-7 1-129,-4 0 0,-10-2 0,-8 2-129,-11 4-129,-11-10-903,-20 9-3741,-22 0-258,-35-5-387,-39 8-387</inkml:trace>
  <inkml:trace contextRef="#ctx0" brushRef="#br0" timeOffset="26643.5239">13340 9287 4773,'11'-65'5289,"-8"51"-258,-3 14-387,-3 29-2838,-13 5-645,5 26-387,-5 11-387,-1 12 0,-2 4 0,2 3-258,1-8 0,3-7 0,2-13-129,2-7 0,1-19-129,2-12 129,6-24-129,0 0 129,0 0-129,-2-38-129,8-8 129,6-19 0,6-16 0,1-15 0,5-7 129,0-4-129,2-3 0,2 9 129,-4 12 129,0 18 0,-5 18 129,3 31 0,-8 22 129,1 25 0,-4 30-129,-1 14 129,-2 10 0,3 13-129,-2 0 0,2 0-129,2-5-387,0-12-258,7-5-1419,-7-19-2967,3-8-387,-8-14-387,0-9-258</inkml:trace>
  <inkml:trace contextRef="#ctx0" brushRef="#br0" timeOffset="26834.5349">13396 9696 7998,'-15'-16'5547,"15"-1"0,14 10-645,2-8-3483,22 10-645,3-10-258,10 2-129,-3 3-387,2 0-645,1 10-3483,-11 0-1032,-4 2-258,-12 1-516</inkml:trace>
  <inkml:trace contextRef="#ctx0" brushRef="#br0" timeOffset="27046.547">13808 9721 6063,'2'51'5418,"8"-25"-258,-1-6-387,7 5-3096,-2-21-774,8-2-129,-4-14-258,4-6-129,-4-10 0,0 1-129,-6-9-129,-2 0-258,-2 6-258,-3-5-645,6 18-3870,-7 3 0,-4 14-645,0 0-129</inkml:trace>
  <inkml:trace contextRef="#ctx0" brushRef="#br0" timeOffset="27448.57">14034 9740 6966,'9'24'5547,"10"-14"-258,-5-27-258,10-4-2709,-6-24-1419,6-1-129,-3-15-387,-1-3-258,-3-6-129,-7-5 0,-7 2-258,-3 3 129,-9 12 0,-4 12-258,-1 25 258,-2 21 0,3 33-129,1 30 258,6 27 0,5 18 0,3 12 0,8 2 129,4-9-129,3-10 129,0-18-129,1-17 0,-3-18 0,-4-16 0,-6-12-129,-5-22 129,-6 10-129,-5-15 0,-5-15 0,-3-9 0,1-9 129,2-7-129,6-3 129,7-2 0,3 1 0,9 3 129,8 8 0,6 10-129,4 12 0,2 3-516,9 13-3741,-9 1-645,0 6-258,-4 0-516</inkml:trace>
  <inkml:trace contextRef="#ctx0" brushRef="#br0" timeOffset="27832.592">14465 9646 7998,'6'8'5418,"-6"8"129,5 15-645,-6-8-3354,8 10-645,0-9-387,3 1-129,-2-17-129,5-4-129,-2-4-129,3-11 129,-1-5 0,1-3-129,-1 3 0,-2 0-129,0 11 129,-1 3 0,0 5 0,1 8 0,-4 4 0,5 4 0,0-6 129,6-4 0,2-9-129,3-6 129,1-15 129,1-10-258,-2-3 258,-3-5-258,-5-2 0,-7 0 129,-8 5-129,-8 7 0,-9 12-129,-4 10-258,-2 10-645,-5 6-3612,10 13-516,2 0-516,10 9-258</inkml:trace>
  <inkml:trace contextRef="#ctx0" brushRef="#br0" timeOffset="28172.6114">15023 9575 6708,'11'-8'5160,"-16"8"129,-10 12-516,-9-1-3096,10 18-516,-7-3-387,7 6-258,4-5 0,10 2-129,2-5-258,10-12 0,8-7-129,2-7 129,2-13-129,-1-7 129,-2-5-129,-2-4 0,-4 0 129,-3 4 129,-4 4 0,-8 23 0,6-11 0,-4 18 0,0 11-129,3 8 129,0 1-258,6 4-129,3 3-387,1-13-645,12 7-3870,-8-16-258,0 0-516,-4-10-258</inkml:trace>
  <inkml:trace contextRef="#ctx0" brushRef="#br0" timeOffset="28432.6263">15268 9547 9546,'-3'-12'5676,"0"24"-258,3 15-258,0-4-3999,3 11-258,4-12-516,4-1 129,3-10-258,7-9-129,2-4 129,1-15-258,0-5 129,0-5-129,-1 3 129,-4 4-129,-3 13 129,-5 15 0,-4 20-129,0 7-258,8 25-2451,-1-9-2580,12 0-258,8-12-516,14-15-516</inkml:trace>
  <inkml:trace contextRef="#ctx0" brushRef="#br0" timeOffset="28892.6526">15749 9626 8127,'-5'-14'5418,"-6"14"0,11 12-516,-2 3-3354,5 18-645,5-2-258,8 6-129,1-9-258,8-5 0,0-13 0,5-10-129,0-4-129,-1-15 129,-7-6 0,-6-8-129,-10 2 129,-6-1-129,-15 7 129,-13 3-129,-9 5 0,-7 5-129,1 7-129,2 3-258,9 2-258,5 0-903,27 0-3483,0 0 129,12-13-774,13-8 258</inkml:trace>
  <inkml:trace contextRef="#ctx0" brushRef="#br0" timeOffset="29071.6628">15919 9218 8256,'7'-46'5289,"-13"53"129,-8 23-1290,11 39-1548,-8 6-1290,11 25-387,8-1-258,16 0-129,14-15-258,13-16-258,16-19-387,-2-32-2322,7-5-2580,-8-17 0,-4-11-516,-13-9-516</inkml:trace>
  <inkml:trace contextRef="#ctx0" brushRef="#br0" timeOffset="29245.6728">16524 9460 11868,'46'-28'5676,"-22"22"-516,-6-4-645,-7 0-7998,3 10-1290,-6 5-645,-2 15-387</inkml:trace>
  <inkml:trace contextRef="#ctx0" brushRef="#br0" timeOffset="29357.6792">16613 9757 10191,'24'8'1032,"-10"-8"-903,-5-12-258,6 2-5289</inkml:trace>
  <inkml:trace contextRef="#ctx0" brushRef="#br0" timeOffset="30505.7449">17664 9610 2193,'0'0'5031,"0"0"-258,11-20 0,11 8-2193,-3-22-774,16 12-387,-4-15-516,10 7-258,-3-1-387,-3 6 0,-3 11-903,-13-8-1290,-4 20-2580,-15 2-258,-1 7-387,-11 7-129</inkml:trace>
  <inkml:trace contextRef="#ctx0" brushRef="#br0" timeOffset="30964.7711">17642 9653 6321,'0'0'5418,"-8"0"-258,8 0-387,12 0-2451,14 10-903,6-8-645,10 8-258,4 0-129,1-1-387,2 6-645,-11 0-4128,1 6-129,-12 3-516,-9 6-387</inkml:trace>
  <inkml:trace contextRef="#ctx0" brushRef="#br0" timeOffset="31173.7831">17639 9918 7998,'0'0'5547,"19"0"-129,11 1-258,5-1-2709,10 7-1806,7 8-2838,0-6-2709,-4-3-387,-7 5-387,-1 2-387</inkml:trace>
  <inkml:trace contextRef="#ctx0" brushRef="#br0" timeOffset="31916.8256">18582 9575 6966,'-7'-40'5418,"7"40"-258,0 0-387,7 7-3096,-5 10-645,7 16-387,-4 1-258,3 12 129,-2-2-258,2 0 0,-1-6-129,0-5 129,0-8-129,1-9 0,1-9 0,5-10-129,1-17 129,4-10-129,2-11 258,3-4-387,3 1 258,-2 1-129,-2 6 0,-5 14 0,-3 11 129,-2 17 0,-6 22 0,3 8 0,0 3 0,4 4 0,7-5 0,10-8 0,10-10-258,0-14-387,15-5-3870,-8-5-774,-7-9-645,-4 0-516</inkml:trace>
  <inkml:trace contextRef="#ctx0" brushRef="#br0" timeOffset="35732.0438">19073 6767 3354,'-8'0'4644,"8"0"-387,0 0-1677,27-1-645,4-3-645,23 4-258,6-1-387,23 1 0,10-4-258,8 1-129,2 0-129,-4 1-387,-9 2-1161,-19 1-2838,-20 3-516,-21 1-129,-30-5-129</inkml:trace>
  <inkml:trace contextRef="#ctx0" brushRef="#br0" timeOffset="36144.0673">19199 6541 3354,'52'-57'4902,"-29"30"-129,-1 11-516,-9-9-2322,3 20-903,-16 5-387,0 0-258,-9 27-129,-18 6-129,-10 11-129,-8 2 258,-3 8-516,-5 1 258,3-1 0,0-4-129,12-7 129,10-8 0,18-7 0,14-4 129,20-6 258,14-2-258,13-4 0,12 3 129,5 16-1806,1 0-2838,-3 6-387,-4 14-774,-20 2-129</inkml:trace>
  <inkml:trace contextRef="#ctx0" brushRef="#br0" timeOffset="41333.3642">19552 9927 3612,'30'-17'5418,"-9"10"-129,6 2-516,4 5-1806,-2-2-1935,8-1-645,2 3-1032,-10-1-3741,-5-5-258,-6 1-645,-8-2-129</inkml:trace>
  <inkml:trace contextRef="#ctx0" brushRef="#br0" timeOffset="41545.3763">19709 9737 5676,'1'-50'5547,"4"37"-129,-1 2-516,8 18-2451,-12-7-903,9 36-645,-7-2-258,3 7-129,-3 3-258,1 0-258,1 13-1548,-3-12-3483,1 3-258,0-6-516,3-2-387</inkml:trace>
  <inkml:trace contextRef="#ctx0" brushRef="#br0" timeOffset="42248.4165">20279 9621 5547,'-4'-28'5418,"4"28"-387,0 0-258,0 0-3096,-7 17-903,7 12-258,0 5-129,0 7-129,0-2 129,0 2-129,4-8-129,2-5 0,1-7 0,4-13 0,2-8 0,1-16 0,4-14 0,1-7 0,0-4-129,2-4 129,-1 3 0,1 5 0,-4 13 129,-2 19 0,-3 8-129,-2 24 129,-4 11 0,2 10 0,1 3-258,1-3-129,5-3-387,0-15-258,12 2-2709,-8-19-1548,6-9-516,-8-6-129,2-5-258</inkml:trace>
  <inkml:trace contextRef="#ctx0" brushRef="#br0" timeOffset="42803.4482">20704 9868 6837,'2'-11'5418,"5"-14"-129,3 7-258,2-18-3354,8 5-645,0-15-258,3-2-258,-4-13-258,2-4 0,-3-9 0,-5-2-258,-7 2 129,-6 6-129,-3 9 0,-8 22 0,-5 24 0,-2 18 129,-1 36 0,3 22 0,0 21 0,8 13 0,5 9 0,9-3-129,6-14 129,11-9-129,6-18-258,4-20-129,3-11-258,-1-21-129,4-5-774,-17-19-2967,8-6-645,-9-11-387,3 11 2709,-16-13 1290,3 8 1161,-9 8 516,-2 5 1290,3 18 3096,-3 13 645,0 9-129,-3-9-2580,13 21-903,1-11-774,12-3-258,4-14-129,8-12-129,2-7-129,1-11 0,-6-8 0,-5-8-129,-10-4 129,-11 0-129,-11-3 0,-16 6 0,-12 6 129,-5 5-258,-4 13 0,4 6-387,12 20-2064,4 0-2451,17 16-258,7-2-516,23 5-387</inkml:trace>
  <inkml:trace contextRef="#ctx0" brushRef="#br0" timeOffset="43188.4703">21516 9831 6708,'38'-32'5160,"-26"14"-387,-5-3-387,-3-8-3483,1 2-645,-5-3 0,1 2-129,-1-2 258,-3 6-129,-3 4 0,6 20 0,-12-6 0,6 21 129,0 12 0,3 18 0,3 5-258,0 8 129,8 1-129,5 4 0,2-7 0,1-1 0,1-2-129,-2-6 0,-4-6 258,-4-4 0,-7-8 0,-1-5 0,-14-6-258,-2-5 129,-7-13 0,-2-9 0,-5-9-129,2-4 0,0-4-129,4-4-129,8 3-387,-2-11-1806,15 12-2580,3 1-516,8 4-129,8-2-387</inkml:trace>
  <inkml:trace contextRef="#ctx0" brushRef="#br0" timeOffset="43495.4878">21749 9661 8256,'38'-3'5676,"-23"22"-387,-5 3-258,8 14-3612,-11-6-645,4 4-129,2-8-387,1-8 129,3-12-129,4-6-129,-1-6 0,3-11 0,-1-8 0,-4-2-129,-1-3 129,-4 4-258,-4 7 258,-9 19-129,0 0 0,10 12 129,-2 12-129,4 7 129,10 6-129,10-5 0,9 4-903,0-18-3870,12-5-774,0-9-387,4-4-774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6:23:20.9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2849 5879 1548,'-30'15'4902,"19"-3"-129,2 2-1806,1-10-1032,8 18-387,0-22-387,20 22-645,-3-17 0,8 4-129,10-9 0,10 0-129,12-5 0,14-6 0,12-4-129,13-1 0,14-1 258,15 1-387,12 0 129,13 6-129,10 3 129,7 4-258,9 3 258,5 5-129,3 1 0,1 0-129,1-1 129,-1-2 0,-6-3 0,-1-3 0,-9-8 129,-9-4-129,-14 2 129,-12-3 0,-23 3 0,-18 4-129,-24 5 129,-21 4-258,-20 21-903,-21 3-3612,-14 3-645,-20 11-645,-24-3 130</inkml:trace>
  <inkml:trace contextRef="#ctx0" brushRef="#br0" timeOffset="14687.8401">13310 9757 3483,'-51'-34'4902,"26"14"-129,2-5-1935,10 15-1032,-2-12-387,15 22-258,10-22-258,25 15 0,12-5-258,33 4 0,21-4-129,26 5-129,21-5 258,20 3-387,12 1 129,13 2-129,4 0 0,-4 1-129,-6-1 0,-6 2 0,-12-3 0,-14 3-129,-20-1 0,-18 0 0,-22 1-129,-21 1 129,-18 2 0,-18 1 0,-18 3 0,-12 4 0,-8-7 129,0 17-129,0-17-258,-11 15-645,11-15-4128,-10 15 0,10-15-645,-16 4-258</inkml:trace>
  <inkml:trace contextRef="#ctx0" brushRef="#br0" timeOffset="15495.8863">14421 10868 1677,'-68'-13'4773,"38"7"516,4 0-774,10 6-2193,6-7-774,21 7-387,9 0 129,26 3-387,11-2-258,27 5 129,18-4-258,19 3-129,8-5 0,12 4-129,6-2 0,-1-2-258,-8 0 129,-9-2-129,-13-2 0,-15 2 0,-15-2 0,-16-1 129,-20 2-129,-11 0 129,-13 2-129,-12 0 129,-14 1-129,0 0 0,-10 5-258,-12-4-3612,0 10-1161,-6-3-516,2 1-258</inkml:trace>
  <inkml:trace contextRef="#ctx0" brushRef="#br0" timeOffset="22795.3038">5129 11815 2709,'-39'15'4128,"24"-14"-516,15-1-2064,-5 12-774,5-12-129,10 12 387,-3-12 0,11 6 129,0-6-129,15 8 387,-4-8-387,18 9 0,4-9 0,13 9-387,6-5-258,11 6 0,5-5-129,10 0 0,12-2-129,5-3-129,8 1 387,6-6-387,6-2 129,2-3-129,1 1 129,-5-3-129,-7 0 129,-10 1 0,-11 2 0,-13-1 0,-15 0 0,-9 4 0,-14-3 0,-8 4 0,-9 1-258,-12-5-774,-1 5-3999,-14 1 0,-8 3-774,-10-12-258</inkml:trace>
  <inkml:trace contextRef="#ctx0" brushRef="#br0" timeOffset="25367.451">13762 11996 4902,'-51'0'4644,"32"0"129,6 6-903,6-6-1806,17 10-387,8-10-645,20 10-129,3-10 129,19 9-129,3-9-258,13 3-258,6-3 129,2 0-258,-2 0 0,-3 0-129,-6-1-129,-7 1 0,-11-2 0,-9 1-129,-13 1 0,-9-1-258,-6 1-903,-18 0-3225,0 0-258,0-7-645,-8 7-258</inkml:trace>
  <inkml:trace contextRef="#ctx0" brushRef="#br0" timeOffset="25899.4814">13734 11869 3870,'-13'0'4644,"13"0"258,0 0-516,14-7-2064,19 13-516,1-6-516,17 5-258,4-3 0,15 5-258,1 0-387,6 1-129,-1 0-129,-6 2 0,-8-2 0,-6-1-258,-8 2-129,-12-8-903,-5 9-3612,-13-6-129,-9-4-645,-9 0-129</inkml:trace>
  <inkml:trace contextRef="#ctx0" brushRef="#br0" timeOffset="28555.6333">22272 8640 3096,'12'-30'5031,"-9"13"-903,6 14-645,-9-12-774,11 26-516,-11-11-129,2 44-903,-2 0 0,0 23-387,-1 10-129,1 11-258,-1 0-129,0-1-129,1-11-258,0-8 129,3-15-387,2-19-129,4-7-1032,-9-27-3612,8 6 0,-2-15-516,1-8-258</inkml:trace>
  <inkml:trace contextRef="#ctx0" brushRef="#br0" timeOffset="28811.648">22487 8974 5805,'21'-55'5547,"-21"37"0,0 18-387,-22-9-3225,6 20-645,-11 4-645,1 8-258,-3 2-129,3 6 0,5 0-258,6-1 129,6-2-129,8-3 0,4-5 0,11-8 0,7-3 0,5-4 0,3-5 0,2 0-258,3 6-387,-11-7-3483,10 2-1032,-6 4-387,4 6-516</inkml:trace>
  <inkml:trace contextRef="#ctx0" brushRef="#br0" timeOffset="29299.6759">22829 9099 5934,'-26'-13'5805,"8"20"-516,2 14-387,-3-2-2967,11 17-774,0-4-645,8-1-129,6-8-258,11-11 129,6-12 0,7-6-129,0-16 0,-1-6 129,-5-6-129,-5-4 0,-9-2 129,-10 4-129,-6 2-258,-12 9 129,-4 8 0,-3 6-129,0 11 0,7 11 129,3 12-129,10 10 0,7 5 258,10 3-129,5 6 0,7 1 129,4 1-129,-1-5 129,0 3 0,-2-3 0,-3-1 0,-6-6 129,-5-3 0,-9-2 0,-7-7 0,-13-1 0,-8-8-258,-10-1-129,-6-1-258,-11-7-2451,5 10-2709,-6 4-129,3 9-516,-3 10-516</inkml:trace>
  <inkml:trace contextRef="#ctx0" brushRef="#br0" timeOffset="31455.7992">16712 11700 4644,'0'18'5547,"6"-11"-516,7-15-129,2-24-2967,11 4-387,-9-25-258,8 0-645,-5-12-129,2 1-258,-5 1 129,-2 8-258,-4 4 0,-2 20 0,-5 19 129,-2 20-129,-2 25 129,-1 20 0,1 13-129,0 9 129,2 3 0,4-4-258,3-4-258,0-25-1161,4-3-3612,0-16-258,3-8-516,0-11-387</inkml:trace>
  <inkml:trace contextRef="#ctx0" brushRef="#br0" timeOffset="31839.8212">17439 11253 3225,'-2'-67'5676,"2"67"-387,0 0-258,0 42-2064,0 5-903,9 25-516,-5 0-645,6 11-387,-2-1-129,3-2-258,-1-10 0,0-10 0,3-7-387,-5-15-516,8 3-1161,-9-17-3096,5-6-258,-3-17-129,5-2-516</inkml:trace>
  <inkml:trace contextRef="#ctx0" brushRef="#br0" timeOffset="32079.8349">17676 11618 5805,'3'-60'5418,"-10"45"-387,-8 4-258,-2 15-2451,-13 0-1032,6 16-516,-4-3-258,4 11-129,5 0-129,8 0 129,10-3 0,5-3-258,12-5 0,9-5 129,2-5-258,5-7 0,2 0-258,-4-5-516,3 5-1161,-14-7-3096,3 0-129,-5-5-387,0 3-258</inkml:trace>
  <inkml:trace contextRef="#ctx0" brushRef="#br0" timeOffset="32523.8603">17830 11657 6450,'7'26'5676,"-7"-12"-516,4 6 0,-4-20-2838,27 20-1032,-7-20-387,8 0-387,2-12-129,4-9 0,-2-7-258,-3-1 0,-8-3 0,-7 2-129,-12 3 0,-8 7 0,-14 5 0,-5 10 0,-6 5-129,1 5-129,5 12 0,2 3 0,14 2 0,6-1-129,6 1 129,11-7 0,4-1 129,2-1 0,1-1 258,-4 5 0,-1 2 387,-3 10-129,-3 7 0,1 13 0,-6 0 0,1 8 0,-4-4-129,-2 2-129,-2-5-129,-10-7 258,-9-11-129,-6-4 0,-11-8 129,-6-6-129,-6-7 0,-3-7-129,3 0-387,-5-14-2451,11 10-2709,3 3 0,7 1-516,3 15-645</inkml:trace>
  <inkml:trace contextRef="#ctx0" brushRef="#br0" timeOffset="43595.4935">5105 13265 2580,'41'3'4644,"-20"-3"-1032,8 1-1161,-3-1-645,19 0-387,0-1-645,16-1 0,5-6-258,13 3-129,5-7 0,12 5-129,7-5 0,10 1 129,6-2 129,9 2 0,5-4 129,8 5-258,1 0 129,1 5-129,-3-2 0,2 4-129,-9 1-129,-5 2 129,-10 0-129,-5 8 129,-8-4-129,-7 2 0,-11-2 0,-7 1 0,-12-3 0,-7 1-129,-12 0 0,-14-2 0,-9-1 0,-10 0 0,-16 0 129,0 0-129,0 0 0,-5 0 0,-5 3-774,-6-2-4128,1 0 0,0-1-645,-8 0-258</inkml:trace>
  <inkml:trace contextRef="#ctx0" brushRef="#br0" timeOffset="44152.5254">3859 13145 4257,'0'0'5289,"0"0"-387,5 1-516,14-1-2709,23 1-645,6-2-258,22 0-258,12-9-258,16-1-129,15-4 0,14-1 0,7 2-129,5 5 129,6 7-387,-4 1-3612,2 6-1032,-8 14-387,-17 2-387</inkml:trace>
  <inkml:trace contextRef="#ctx0" brushRef="#br0" timeOffset="51650.9543">8102 12055 2967,'6'-107'5160,"-6"96"-129,0 30-258,-1 50-2451,-11 18-903,7 36-258,-5 13-387,6 18-129,-3 6-258,4-7-258,0-11 0,3-21-387,0-21-129,1-27-387,11-12-1806,-5-29-2193,1-23-387,2-10-258,1-28 0</inkml:trace>
  <inkml:trace contextRef="#ctx0" brushRef="#br0" timeOffset="51871.9669">8352 11889 5676,'25'-124'5805,"-25"124"-387,0 0-387,2 67-2838,-14 20-645,3 31-774,-5 13-129,2 19-129,2 8-516,3-2 129,4-6-258,3-23-258,9-12-4257,-5-21-516,1-16-516,-4-18-387</inkml:trace>
  <inkml:trace contextRef="#ctx0" brushRef="#br0" timeOffset="173050.898">7531 11962 2580,'-41'-18'4257,"20"9"0,-4 1-1935,-5-8-645,1 10-645,-5-8 129,-1 12-516,-6-2 129,-2 4-387,-7 11-258,-2 9 0,-8 8-129,-2 8 0,-5 14-129,-2 7 129,-1 11-129,5 5 258,3 7-129,8 2-129,9 0 258,8 6-129,13-2 129,14 2 0,10-1 129,10 2-129,14-6 258,14 0 129,11-5-129,13-2 129,11-13 129,12-8-258,8-16 0,7-8-129,6-15-129,1-10 0,0-13-129,2-17 129,-1-13-258,-5-9 129,-5-12 0,-5-12 0,-7-4 0,-9-9 0,-3-4 0,-12-1 0,-9-7 129,-9-3-129,-12-5 129,-9 1-129,-16-2 129,-7 6 0,-18 8 0,-16 8-129,-15 10 387,-15 9-258,-20 13 129,-12 16-129,-13 16 0,-14 12 0,-12 10-129,-8 18-129,-8 23-516,-11 6-2064,4 30-2064,-4 11-387,-1 10-774,-2 21 129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6:24:45.1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3399 5724 5805,'-27'-22'5676,"20"15"-516,-3-5-258,10 12-2709,1-15-774,18 13-645,4-8-258,10 3-129,7-1 0,11 1-129,1 2-129,2 0-129,-1 5-258,-8-6-516,4 6-4257,-16 2 129,-3 2-774,-11-4-258</inkml:trace>
  <inkml:trace contextRef="#ctx0" brushRef="#br0" timeOffset="280.016">3773 5397 7224,'-24'-18'5289,"24"18"-129,0 0-258,0 0-3225,21 16-645,-2 0-516,9 9 0,-1 1-129,1 3-129,-2 0 0,-7 3-129,-7 0 0,-6-1-129,-9 0 129,-7-2 0,-13 0-129,-6 1-129,-5-1 0,-3-1-129,3 13-2838,-2-13-2064,3 6-387,-4 1-387,3 2-516</inkml:trace>
  <inkml:trace contextRef="#ctx0" brushRef="#br0" timeOffset="3154.1804">3278 6665 4128,'-31'-5'5031,"31"5"-129,0 0-258,5-7-3096,24 13-516,4-6-129,13 6-129,1-6 0,9 0-258,3-3 129,-1-2-258,-2-3-129,-3 0-129,-7 1 0,-7-1-129,-5 3-645,-13-6-3354,-1 7-645,-20 4-774,10-6-387</inkml:trace>
  <inkml:trace contextRef="#ctx0" brushRef="#br0" timeOffset="3468.1984">3742 6442 4128,'11'-39'5160,"-1"24"-129,1 11-258,-3-1-2967,12 12-387,-5 2-516,8 12-258,-6-5-258,4 9 258,-3-4-387,-1 4-129,-5-4 129,-2 0-129,-6-2-129,-3 0 129,-2 2 0,-9-4-129,-6 1 0,-5 2 129,-8 2-129,-5 1-129,3 11-1419,-6-5-3096,0 7-516,-3 2-516,-4 13-516</inkml:trace>
  <inkml:trace contextRef="#ctx0" brushRef="#br0" timeOffset="11948.6834">3116 14158 4257,'5'-148'5031,"-7"98"-387,-1 23-1806,-9 2-903,12 25-516,-13-4-516,12 16-387,-5 13 0,6 11-516,0 14 129,2 14-129,0 13 0,3 21 0,0 9-129,2 12 129,0 7 0,0 10-129,-2 6 129,1 3-258,-5 4 258,-1-6 0,-2-1 0,-5-6-129,-4-3 129,-2-8 0,-1-11-129,0-14 129,1-9 0,8-14-129,3-16 0,2-12 129,0-10-129,8-10 129,4-9 0,2-1-129,4-10 129,3 0 0,0 1 0,6 0 0,6-3 0,7-1 0,3 2 0,10-2 0,8 1 0,8-2 0,13 2 0,9-4 0,5 2 0,11 1 0,12-2 129,3 0-258,8 2 387,1 2-387,1-4 387,2-1-258,-1 1 258,-2-4 129,-5 0-387,-2-2 387,-5-5-258,-9-3 129,-8-1-258,-6-2 387,-15-1-387,-6 3 129,-17-1 0,-11-1 0,-13-2 0,-7 5 0,-16-2 0,-3-8-129,-8 2 129,-4-2-129,-7-1 129,-2-2-129,-1 1 0,-1 1-129,0-8 258,0 14-258,2-4 258,-2-5-258,6-4 129,0-2 0,2-18 129,3-10-129,1-17 0,2-19 258,-3-28 0,1-20-129,1-21 0,1-26 258,-1-10-258,2-8 129,0 1-129,3 9 0,-2 9 0,-1 23 0,0 23 0,-5 29-129,-5 30-129,-7 17-903,5 28-3870,-9 26-129,-5 16-774,-3 29-258</inkml:trace>
  <inkml:trace contextRef="#ctx0" brushRef="#br0" timeOffset="12936.7399">957 15263 7482,'-71'57'5418,"71"-57"-387,-50 20-1290,50-20-2064,0 0-645,0 0 0,30-58-645,3 14-129,5-10-129,2-6 0,5-2-258,1 5 129,-9 9-129,-5 9 0,-9 22 258,-9 17-129,-6 23 0,-6 20 129,-2 18-129,0 11 0,0 9-129,4-3-258,2 0-1935,3-22-2322,4-15-516,5-21-129,3-17-258</inkml:trace>
  <inkml:trace contextRef="#ctx0" brushRef="#br0" timeOffset="13151.7522">1504 14700 8385,'9'-48'5418,"-7"57"-258,-2 23-258,2 25-3096,-2 9-774,2 15-516,5 5-387,1 0 0,-2-5-129,3-11-387,1-7-516,-4-21-1290,5-8-2451,-3-17-387,1-13-129,-3-13-516</inkml:trace>
  <inkml:trace contextRef="#ctx0" brushRef="#br0" timeOffset="13416.7674">1740 14685 5031,'21'-110'5289,"-18"83"-258,-3 27-516,-8 6-2322,-19 18-903,5 26-516,-9 15-129,1 10-387,1 0 0,7 0 0,6-14 0,8-6-129,8-12 0,6-9 0,6-13 0,6-8-258,1-5 0,1-2-258,2 5-903,-9-6-3354,7 1-387,-6 0-258,4 1-516</inkml:trace>
  <inkml:trace contextRef="#ctx0" brushRef="#br0" timeOffset="13776.788">1859 15077 7611,'0'6'5289,"0"9"-516,0-4 0,6 5-3483,-6-16-387,23 5-258,-3-10-258,2-12-129,1-3 0,0-3 0,-4-2-129,-4 3 129,-9 4-129,-4 8-129,-2 10 0,-13 0 0,2 10 0,1 10 0,3 12-129,7 11 129,3 6 0,8 8-129,9 1 129,1 8 0,3-5 0,-6-2 129,-4-3-129,-6-2 258,-8-4 0,-13-3-129,-18-5 129,-8-1-258,-6-3-387,-10-12-3999,6 3-774,-8-4-387,1 1-645</inkml:trace>
  <inkml:trace contextRef="#ctx0" brushRef="#br0" timeOffset="16015.916">4598 11407 903,'-10'-111'4644,"2"65"258,2 17-1290,-6 0-774,12 29-516,-16 18-645,12 39-129,-5 14-645,5 31-258,0 19-258,1 31 129,1 14-387,-1 9 0,1-8 0,1-5-258,1-9 258,0-9-129,0-20-129,0-23 0,0-17-129,0-18-645,7-3-774,-7-26-3096,0-8-258,-4-13-387,-1-4 0</inkml:trace>
  <inkml:trace contextRef="#ctx0" brushRef="#br0" timeOffset="16403.9382">4319 12912 3225,'-28'-48'5160,"14"36"-129,-3-6-1032,17 18-1548,-25-5-903,25 5-258,-3 12-516,3 2-129,11 7-387,4 4 129,2 13-129,6 3-129,-1 8 0,1 5 0,-2 1 0,2 5 0,0-4 0,-4-5-129,1-10 129,1-12 0,-1-17 0,1-12-129,2-18 0,1-18 129,-2-20-129,1-10 129,-2-10-129,1 0 0,-2 14-516,-9 5-4515,-1 27 0,-10 30-774,-3 26-387</inkml:trace>
  <inkml:trace contextRef="#ctx0" brushRef="#br0" timeOffset="28093.6069">2662 17312 1032,'2'-22'4773,"-2"22"129,0 0-258,-4 6-2451,4 34-387,-8 27-774,8 21-258,0 14-258,0 14 0,5-5-258,2 5-129,3-22 258,3-19-516,-13-75 516,0 0-129,40 36 0,-28-69 258,-3-13-129,1-12-129,-3-8-129,-2 11 258,-2 11-258,0-5-129,-2 38 129,-1 11-129,11 45 258,-11-45-129,19 75 129,-19-75-258,32 82 129,-14-52 129,4-35-387,0-39 129,0-25-129,0 0 258,-7-21 0,-1-2 0,-8-6-129,-5 0 0,-2 12 129,-12 19 0,-3 23-258,-4 12-129,3 23-258,0 7-258,11 18-1032,-3-7-1161,15 26-1032,4 0-1419,11 6 0,-1-4 387</inkml:trace>
  <inkml:trace contextRef="#ctx0" brushRef="#br0" timeOffset="28576.6345">3056 17619 4128,'27'90'4773,"-15"-47"-258,-2-37-1161,11-6-903,-6-18-1032,10-19-129,-4-4-516,4-11-387,-5-4 129,-2-5-387,-8 14 0,-5 12 0,-6 5 0,-10 14 0,-8 10 0,0 10 129,-2 17-129,1 18 129,3 19-258,10 7 129,6 29 0,3-14 0,10-12 0,9-8-258,5-1 129,1-32 258,0-21-258,0-18 0,-3-36 0,0 0 0,-4 11-129,-4 8 387,-5-12-129,1 41-129,-12 0 0,13 27-387,-13-27 645,11 104-129,-7-45 258,-4-59-516,13 89 258,-13-89-129,12 59 387,-12-59 129,12-14-774,-8-24 258,0-30-129,1-6 258,0 3-258,0-16 129,0 6-129,0 16-129,0-1-129,-2 16-2451,4 36-1935,-7 14-774,14-6 0,-14 6-645</inkml:trace>
  <inkml:trace contextRef="#ctx0" brushRef="#br0" timeOffset="28912.6537">3635 17089 3870,'-3'-90'5547,"3"78"-258,0 12-387,13 37-2322,-10 8-1290,10 33-516,0 2-258,2 19-129,-2 12-258,3-8-387,0-12 516,-4 3-645,-1-15 645,-1-29-258,-3 17 258,-4-40-387,-3-27 258,0 0 516,-17 15-903,0-30 903,-3-4-903,-2 4 258,0-25-258,3 24 516,5 6-387,7-9 129,11-16 129,11 4 0,12-4-516,0 5-4386,12-6-129,1-10-903,6-9 0</inkml:trace>
  <inkml:trace contextRef="#ctx0" brushRef="#br0" timeOffset="29233.6721">4146 17494 9288,'0'0'5805,"16"-11"-774,9 4 258,9 1-4902,3-5-774,9 9-2322,-9-9-2451,-4 5-129,-13-4-645,-8 10 258</inkml:trace>
  <inkml:trace contextRef="#ctx0" brushRef="#br0" timeOffset="29373.6801">4232 17774 8643,'15'36'5805,"6"-39"-903,13 3-1161,7-8-6192,0-18-2193,-8-2-258,-1 0-1290</inkml:trace>
  <inkml:trace contextRef="#ctx0" brushRef="#br0" timeOffset="29868.7084">4937 17331 7482,'-5'-10'5547,"-8"13"-387,5 21-387,9 29-3999,-1 8-387,2 1-129,5 13 387,4-13-516,5 0-129,5-24 129,4-33 0,4-17 0,-3-27 129,0-6-129,-7-23-129,-2 7 387,-13-16-129,-4 14 0,-11 10 0,-10 12-129,-8 7-129,-5 12 0,-3 13-129,0 9 129,9 16-258,4 2-903,18 22-3999,4-3-129,8 9-387,13-3-516</inkml:trace>
  <inkml:trace contextRef="#ctx0" brushRef="#br0" timeOffset="30019.717">5254 17882 9159,'10'11'5418,"-10"-11"-516,9-23-516,2-2-7482,-4-10-1677,0-5-387,-1-2-774</inkml:trace>
  <inkml:trace contextRef="#ctx0" brushRef="#br0" timeOffset="30376.7374">5546 17098 6321,'9'-108'5547,"-9"74"-258,-9 16-387,2 24-3354,-10 16-774,5 25-258,-2 21-258,4 12 258,5 5-387,5 6 129,15-1-129,6-6 129,8-14 0,7-13-129,4-16 0,1-12 0,-1-20-129,-7-9 129,-6-21 0,-6-12-258,-14-11 129,-7-5 0,-11-4 129,-11 1-258,-7 7 0,-6 11 0,-1 6 129,0 13-516,10 15-4386,-4 10-387,3 13-258,5 12-774</inkml:trace>
  <inkml:trace contextRef="#ctx0" brushRef="#br0" timeOffset="32962.8854">4842 11069 645,'-40'2'4902,"22"0"258,4 1-516,4-3-1290,10 12-1290,0-12-516,31 9-516,4-9-258,17 1 0,9-1-258,15-2 0,8-5-129,9 3-129,2-1 0,-2 1-129,-8 4 0,-7 0 0,-10 0 0,-14 7-129,-11 2 0,-16-1 129,-13 4-258,-10 2 0,-4 11-2967,-5-8-1806,-10 2-387,-6 8-516,-8-3-645</inkml:trace>
  <inkml:trace contextRef="#ctx0" brushRef="#br0" timeOffset="38207.1853">8661 13842 2580,'0'0'3741,"2"-12"-1806,-2 19-129,0-7-516,0 24 258,0-24-258,-2 26-258,2-26-387,-6 20 129,6-20-258,-4 10 0,4-10-129,0 0-258,-6-5 129,6 5-258,-2-21 129,2 6-129,0-3 0,0-6-129,0 0 258,2 1-258,-2-5 258,1 3-129,2 0 129,-1 3 129,-2 4 129,4 7 0,-4 11 0,0 0 0,1 11 0,-1 26 0,-1 19 0,-3 24 0,-2 24-258,2 31 0,-2 27 129,2 15-258,-2 16 0,2 12-129,-2 6 258,4-2-258,0-3 129,0-18-129,2-20 0,0-6-129,5-24 258,2-23 0,0-20-258,1-19 258,-1-24-129,1-11 129,-1-14-129,-7-27 258,10 5-258,-10-5 129,5-12 0,-2 2 0,0-2 0,-1 0-129,-2 12 129,6-17 0,-6 17-129,10-3 129,-10 3 0,14 0-129,-4 4 129,6 0 0,3 0 0,10 4 129,10-3-129,10-1 0,10 1 129,9 1 0,10-4-129,12 5 0,11 2 0,7-3 0,9 1 0,6 0 129,9-3-129,9-1 129,6 0 258,6-3-129,0-13 0,3-6 129,-3-5-129,-1-3-129,-7-2 258,-8 2-258,-15-2 129,-9 5-258,-14 3 258,-12 11-258,-17 3 0,-12 2-129,-14 4 129,-13-1-258,-6 2-129,-15-3-387,0 4-774,-10-1-516,0 0-1419,-5 11-1419,5-11-258,-13 1 0</inkml:trace>
  <inkml:trace contextRef="#ctx0" brushRef="#br0" timeOffset="38556.2053">11753 16326 4644,'0'0'4902,"-3"13"-516,3-13-1419,0 0-645,-19-19-774,19 3-387,-6-34-258,7-8-387,-1-23-129,2-24 129,1-31-129,1-27-129,0-27-129,2-20 0,-4-13 0,2 0-129,-2 3 0,0 14 0,-2 20 0,0 30 0,-3 34 129,-4 37-129,1 37-258,-4 21-1806,2 29-2580,-2 25-516,-4 20-516,-4 23-387</inkml:trace>
  <inkml:trace contextRef="#ctx0" brushRef="#br0" timeOffset="42028.4039">10383 10807 3612,'-7'-43'4644,"-1"28"-774,1 1-1548,7 14-516,0 0-387,0 6-129,0 11-516,1 24-129,2 11-129,1 27-258,-4 30 0,2 24 258,-2 32-258,0 31-129,-6 25 0,-1 18 129,-2 15-258,0 2 129,0-13 0,-1-9-129,3-23-129,0-27 129,2-34 0,3-24 0,2-31 0,0-28 129,0-16-258,5-19 129,-1-13 0,0-7 0,-4-12-129,0 0 129,8 11-387,-8-11-387,0 0-387,-7 8-1419,7-8-1935,-11 14-516,11-14 0</inkml:trace>
  <inkml:trace contextRef="#ctx0" brushRef="#br0" timeOffset="42373.4236">10156 13658 3225,'-30'-36'5031,"17"26"-258,13 10-1290,-15 7-1032,21 27-645,1-3-387,14 24-387,0 2-387,8 13 129,-2 1-387,6-2-129,-2-4 0,-1-11-387,-2-11 387,-5-11-258,-3-15 0,-1-10 129,-5-12 0,1-14 0,-3-15-129,0-6 258,-2-13-258,2-9 129,0-5-129,1-6 0,2 10-516,-4-7-3225,8 16-1290,-6 11-645,0 26-258</inkml:trace>
  <inkml:trace contextRef="#ctx0" brushRef="#br0" timeOffset="44164.5261">10645 9603 3354,'-8'-6'3999,"8"6"-1032,0 0-516,-9-5-645,9 5-258,5 0-258,9 11-129,-1-7-387,12 8 0,1-2-129,9 5-129,5-6-129,11 5 129,2-4-387,9-5 0,3-2 0,8-3 0,3 0 0,1 1 0,-1-5-129,-3 0 129,-9 1 0,-6 3-129,-9 2 129,-9 3-129,-11 5 0,-8 1 129,-8-3-129,-3 1 129,-10-9-129,10 11 0,-10-11-516,0 0-3741,0 0-645,8 7-516,-8-7-387</inkml:trace>
  <inkml:trace contextRef="#ctx0" brushRef="#br0" timeOffset="52039.9765">21872 9266 1419,'-7'-12'4386,"7"12"129,0 0-1290,-9 1-1032,10 18-516,-1-7-387,4 14-258,-3 1-258,7 9 0,-7 0 0,5 6-258,-3-3 0,-1 8-129,-2-5-129,0 8 0,-7-4-129,2 3 0,-4-1-129,-2 4 0,1-4 129,0 3 129,-1-2-516,1-3 258,0 3 0,1-3 258,1 0-129,0-1 0,-1 0-129,1 0 129,0 1 0,-3-2 0,2-1 0,-3 4-129,-2-1 0,-1 3 0,-2-3-258,-3 3 258,-2-4-129,-5 0 129,-1-1-129,-6-2 0,-7-2 387,-2 0-258,-7-2 258,-2 1-258,-4-1 129,-5-2-129,-4 1 129,0-2-129,-2 0 0,-4-4 0,-2-2-129,-2 3 129,-4-3 0,-1-1 0,-3 1 0,-6-1 0,-1-2 0,-1 1 0,-2-3 0,0 0 129,-3-4-129,-3-1 0,2-2 0,3-3 129,-3-2-258,0-2 258,-3 0-129,-6-3 0,-4 0-129,-1-1 258,-5 0-129,-4 2 0,-6-1 0,-3 0-129,0 0 129,0-1 129,-5-2 0,0-1-129,0 1 0,2-1 0,-1 0 0,-1-3 129,2 1-129,0 2 129,4-1-129,0 1 0,-4 1 0,0 0 0,5 0 129,-4 1-129,-5 2 129,-1-2-129,2 3 129,1 0-129,-3-3 258,1 4-258,0-1 258,2-1-258,-2-3 129,0 3 0,0 0 0,1 1-129,-3 1 129,0 0 0,-1 4-129,0-2 0,2 2 129,0 0 0,0 0-129,1 2 0,5 2 0,0-3 129,3 1-129,0 0 0,6-1-129,3 3 129,0 0 0,4 0 0,3-1 0,5-1-129,5-3 129,5 2-129,3 2 129,3-2 0,8-2-129,6 6 129,5 1-129,6 7 129,3 3 0,7 5 0,4 3-129,9 4 129,5 5 129,3 2-258,10 0 129,1 4-129,2 3 129,3 2 0,3 4 0,-3 4-129,-1 6 0,-3 4 258,-2 3-129,1 5-129,-2-2 129,2 1 0,2-2 0,2-1 0,1-6-129,2-3 129,4-2 0,2-12 0,1-5 0,0-9 0,4-8 0,1-9 0,1-6 0,4-19 0,-3 15 0,3-15-129,0 0 129,0 0 0,0 0 0,-4-10-129,4 10-387,-5-18-1032,5 18-3225,0 0-387,-5-12-129,5 12-516</inkml:trace>
  <inkml:trace contextRef="#ctx0" brushRef="#br0" timeOffset="52460.0005">11070 13658 2193,'-20'-42'5031,"12"29"-129,2 1-258,6 12-2193,-8-16-1032,8 16-129,0 0-387,0 0-258,0 0-129,0 0 129,3 13-258,3 6-129,-1 1 0,3 13-129,-2 1 129,2 5-129,-1 3-129,-1-4 129,2 3-258,0-5 258,0-5-129,1-6 0,1-6 129,-1-9 0,2-6 0,2-4-129,2-9 258,0-8-129,4-10 0,2-2 0,3-7 0,2-3-129,1 1 129,2 0-129,1 2-129,-3-5-1806,1 20-3096,-7 12-258,-6 13-516,-10 25-516</inkml:trace>
  <inkml:trace contextRef="#ctx0" brushRef="#br0" timeOffset="56864.2524">9048 15790 2967,'-20'38'4773,"20"-38"-387,0 0-1677,9-5-516,-4-25-774,17 3-258,-4-19-387,7 4 129,2-18-516,2 8 387,-2-1-516,-1 10 0,-5 10 129,-3 16-258,-9 17 0,-2 18 129,-7 17-129,-2 12 0,-5 5 129,0 5-258,-2 2 0,4-11-903,7-2-3612,-1-15-387,6-4-516,3-12-129</inkml:trace>
  <inkml:trace contextRef="#ctx0" brushRef="#br0" timeOffset="57121.2671">9601 15336 5031,'10'-25'5676,"-2"19"-516,-8 26-258,-3 6-3483,3 23-258,-5 2-516,5 10-258,-2 2 129,2 2-387,3-10-129,4-9-258,4-3-387,-4-25-1161,12 1-2838,-9-19-258,4-1-516,-2-26-258</inkml:trace>
  <inkml:trace contextRef="#ctx0" brushRef="#br0" timeOffset="57360.2808">9810 15291 2709,'11'-86'5418,"-13"68"-387,-7 22-258,-13 10-1935,4 34-1032,-10 3-1032,4 14-129,-6 0-387,8 2 258,3-6-129,7-6-129,8-13-129,4-10 0,11-14 129,6-5-258,6-8 0,-2-5-129,4 0-387,-5-16-1290,9 7-2967,-8-5-516,2 4 0,-4-5-516</inkml:trace>
  <inkml:trace contextRef="#ctx0" brushRef="#br0" timeOffset="57788.3053">9911 15570 3999,'-7'18'5160,"4"2"129,0-3-516,6 7-2580,-3-24-774,20 2-645,-4-12-258,9-11-387,0-8 258,3-7-258,-5 0 0,-3-2-129,-7 6 0,-8 8 0,-5 11 0,-10 9 0,-8 5-129,0 13 0,-1 4-258,1 3 129,7 4 129,3-3-129,8-1 0,2-6 129,7-1 0,6 2 0,-1-3 129,2 4 129,-1 3 129,0 2-129,-3 4 258,-1 5-129,-6-4 258,0 7-258,-5-1 258,-2 2-258,-10-3 0,-4 6 129,-5-4-258,-7 3 258,-4-3-387,-1-2 0,0 5-3225,-3-12-1806,-2-1-516,-5-5-645,0 9-129</inkml:trace>
  <inkml:trace contextRef="#ctx0" brushRef="#br0" timeOffset="60068.4357">8655 17234 3225,'-13'-123'5160,"9"74"-129,-1 23-387,5 26-2580,0 0-774,-1 26-387,-4 28-516,3 21 0,-2 11-258,4 21 129,-3 11-129,3-8 0,0-18 0,3-8 129,1-19-258,3-21 129,2-7-258,0-19 129,2-31 0,1-5 0,0-1-129,0 4 129,-2 4 0,2 11 0,1 2 258,0 1-774,-13-3 645,29 66 0,-29-66 129,33 62-258,-12-58 0,-1-14 0,2-40-129,2-9 774,-4-27-645,-2-13 0,-4-20-129,-4 7 258,-5-4 0,-5 9-129,-9 18 0,-6 14 0,-1 22-516,-8 10-774,15 33-3225,-6 9-645,10 24-129,5 20-258</inkml:trace>
  <inkml:trace contextRef="#ctx0" brushRef="#br0" timeOffset="60572.4645">9119 17704 3870,'18'58'5160,"-18"-58"129,13-27-516,-3-7-2967,-6-17-387,9-5-645,-9-2-387,2 5-258,-5 5 0,-1 14-129,-9 21-129,-4 12 129,-5 8 0,-1 32 129,0 28-129,3 11 387,5 6-258,7 20 258,4-14 0,8-11-258,9-23 0,-17-56-129,48 49 387,-17-59-516,2-17 0,-4-37 258,-4 2-258,-2 0 258,-5 17 0,-4-3 0,-4 27-258,-10 21 258,2 5 0,-2 23 258,-2 29-129,0 5-387,0-5 258,2-57 0,0 95 0,0-77-129,0-3 258,0-15-645,7-21 258,-3-20 387,0-18-387,2 5 129,2-26-129,-1 19 129,5 2-387,-4 7 0,8 23-2193,-5 3-2580,2 14 129,-2 8-645,3 4-129</inkml:trace>
  <inkml:trace contextRef="#ctx0" brushRef="#br0" timeOffset="60820.4787">9564 17194 3999,'0'-115'5418,"-2"73"-258,2 42-1806,-9-12-516,11 54-774,-5 22-903,3 45-129,3 8-645,5 16-516,0 7 387,3-6 0,1-11-129,-2-18 129,0-11-258,-3-44 0,-7-50-129,7 74 387,-7-74-1161,0 0-2322,0 0-1935,-16-20-129,10-36-387,-3 5-129</inkml:trace>
  <inkml:trace contextRef="#ctx0" brushRef="#br0" timeOffset="60969.4872">9619 17617 1032,'28'-18'5418,"-13"6"-516,3 7 387,-4-18-2451,15 5-1161,-6-5-387,7 0-1032,4 11-3483,-4 5-1677,-2 7 129,-6 7-903</inkml:trace>
  <inkml:trace contextRef="#ctx0" brushRef="#br0" timeOffset="61144.4973">9867 17811 7740,'12'1'6063,"2"-2"-1161,7-16 129,-3 2-3999,7 2-4386,5 11-1032,-3 2-903,-3-7-387</inkml:trace>
  <inkml:trace contextRef="#ctx0" brushRef="#br0" timeOffset="62433.571">10807 10776 2967,'4'14'5289,"23"-11"-258,18-3-129,12-13-3225,25 11-129,4-16-129,17 7-645,-3-6-129,5 7 0,-7 0-258,2 6-258,-9 3 0,-8-1-387,-10 4-645,-20-2-2451,-8 0-1419,-18 0-516,-18 0-387,-14 0 388</inkml:trace>
  <inkml:trace contextRef="#ctx0" brushRef="#br0" timeOffset="62664.5842">10990 10518 2580,'-47'-5'5676,"47"5"-129,0 0-516,21-20-1806,27 20-1806,16-12-516,21 9-129,10 1-1161,6-2-4257,4 1-258,2 4-516,-8 1-903</inkml:trace>
  <inkml:trace contextRef="#ctx0" brushRef="#br0" timeOffset="63571.6361">10443 17586 3612,'-16'-86'4515,"5"92"-129,-7 29-2709,13 29 129,-5 8-387,10 17-387,0-1-129,10-7 0,4-10-258,7-39 129,-1-30-129,6-16-258,-6-32-129,4-27 387,-8-17-387,0 5 0,-13-8-129,-3 15-258,-5 11 387,-11 13-258,-6 22 387,-4 20-387,0 17 0,2 22-129,8 23-774,-1 18-3741,17 2-129,6-9-516,13-5-387</inkml:trace>
  <inkml:trace contextRef="#ctx0" brushRef="#br0" timeOffset="63733.6453">10777 17948 7998,'4'14'5805,"-4"-2"-516,0-12-516,0 0-5547,-1-9-3225,3-1-516,4-1-903,0-9-387</inkml:trace>
  <inkml:trace contextRef="#ctx0" brushRef="#br0" timeOffset="64083.6654">10875 17466 5547,'17'-92'5676,"-5"47"-387,8 15-516,-4 1-2838,15 20-774,-7 9-258,2 24-516,-8 20-129,-7 23 0,-7 8-258,-4 3 387,-12 6 0,-5-1-903,-3 4 645,-2-20 0,0-16 258,6-32-258,16-19 129,-20 54-129,20-54-387,0 12 1032,10-20-903,7 7 129,-17 1-129,49 38 0,-49-38-129,57 12 129,-57-12-645,57 32-4644,-28-32 258,0-12-645,-4-22-258</inkml:trace>
  <inkml:trace contextRef="#ctx0" brushRef="#br0" timeOffset="64426.685">11476 17856 7482,'8'0'5676,"11"-21"-387,11-16-516,3-7-3741,13-12-258,-3 13-903,-1-8-1548,-4 17-2838,-7 11-774,-7 7 0,-14 16-516</inkml:trace>
  <inkml:trace contextRef="#ctx0" brushRef="#br0" timeOffset="64582.6939">11654 17491 5934,'-9'38'5934,"9"18"-645,7 28-903,-5-20-2322,6 19-4644,-2 5-1806,0-13-1032,-5-5-516</inkml:trace>
  <inkml:trace contextRef="#ctx0" brushRef="#br0" timeOffset="65904.7695">12138 17456 1,'-7'-122'4643,"2"78"259,0 15-129,-2 17-2193,-6 12-645,12 39-516,-8 23-645,9 28 129,0 26-387,5-1-129,5-15 0,5-15-258,6-25 0,6-31 129,0-40-129,-2-30 0,-3-41-129,-6-1 387,-6-5-387,-7 11 387,-7 1-258,-12 12-258,-7 27 258,-5 16-258,-2 21 129,-5 7-387,10 32-387,0 12-3096,19 18-774,6-1-645,13-2 129</inkml:trace>
  <inkml:trace contextRef="#ctx0" brushRef="#br0" timeOffset="66053.778">12456 17887 4386,'22'15'5805,"-22"-15"-258,-2 13-516,-7-17-2193,7-8-1806,2 12-1806,-7-14-3999,7-1 0,4-14-903,2-4 129</inkml:trace>
  <inkml:trace contextRef="#ctx0" brushRef="#br0" timeOffset="66368.7961">12603 17350 2193,'17'-77'5418,"-4"46"-129,2 4-387,5 20-2193,-7 0-1032,11 23-645,-8 4-645,0 21 0,-7 26-387,-6 8 258,-3 0-258,-11 3 129,-1-1 258,-4-12-258,1-4 129,1-13-129,5-20-129,5-12 129,4-16-129,4 19-129,10-23 0,3-2 129,7-1-258,3 1 0,3 0-387,-6 6-3870,6-6-129,-2-17-774,-1 21 0</inkml:trace>
  <inkml:trace contextRef="#ctx0" brushRef="#br0" timeOffset="66792.8203">13114 17057 3096,'2'-63'5418,"9"36"-129,2 1-258,3 11-2322,-2-17-1935,8 9-516,-6 6-129,-5 12-129,-11 5 0,0 0 0,-18 34-129,-8 7 129,-8 8 0,-3 14 0,2-4 129,5 6-129,5-5 0,14-2 129,11-14-129,7-4 129,16-7-129,6-5 129,5-5-129,2 0 258,-2 6-129,-5-3 129,-7 19 0,-5 0 0,-16-1 258,-7 11-129,-15-5 0,-10 3-774,-6-13 645,-1-6-387,2-14-516,-2 10-4386,14-22-129,10-13-774,13-16 129</inkml:trace>
  <inkml:trace contextRef="#ctx0" brushRef="#br0" timeOffset="66977.8309">13538 17370 6450,'33'1'5805,"-13"-1"-387,-1-9-387,5 4-3612,1-7-903,5-7-1290,8 10-3741,-9 6-774,-2 3-258,-8 5-387</inkml:trace>
  <inkml:trace contextRef="#ctx0" brushRef="#br0" timeOffset="67137.8401">13652 17713 9030,'5'32'5418,"16"-32"0,5-10-1032,4 2-8514,6-3-387,-1 3-1290,-4 4-387</inkml:trace>
  <inkml:trace contextRef="#ctx0" brushRef="#br0" timeOffset="68384.9114">14444 17127 3999,'-26'-58'5289,"8"59"-258,1 23-258,-6 19-3612,13 20-258,3 3-516,6 13 258,4 3-516,12-11 129,4-18 0,7-23 0,0-23 0,3-13-129,-5-25 0,-1-18 0,-7-20 258,-5-1-258,-8-5 0,-4 11-129,-14 5 258,-6 18-258,-8 15 129,-3 22-129,-1 11-387,5 21-129,13 24-2322,7-2-2064,10 12-258,13-2-645,13-5 646</inkml:trace>
  <inkml:trace contextRef="#ctx0" brushRef="#br0" timeOffset="68517.919">14665 17594 5289,'8'0'5547,"-3"-11"-258,-5 11-645,0-19-2967,0 19-1419,0-13-4128,0 13-903,10-22-645,1 12 0</inkml:trace>
  <inkml:trace contextRef="#ctx0" brushRef="#br0" timeOffset="68855.9383">14875 17024 5160,'-3'-54'5289,"3"54"-129,-8 14-1419,8 28-1806,-7 3-774,7 20-516,5-3-258,8 1 129,-2-13-387,8-13 129,3-13 0,4-9-129,0-15-129,2-18 129,-5-8 0,-3-5-129,0 0 0,-6 1 0,-3 6 129,-6 12-129,-5 12 0,0 20 129,-5 15-129,-2 11 129,0 14-129,2 12 129,3 2-387,0-9-903,7-4-3354,0-17-774,2-9 129,3-16-903</inkml:trace>
  <inkml:trace contextRef="#ctx0" brushRef="#br0" timeOffset="69081.9513">15326 16804 8643,'26'-25'5418,"-12"8"-258,9 8-1806,-2-13-2580,9 5-387,-2 0-516,-6 3-903,6 9-3741,-13 0 0,-7 11-774,-8 6 0</inkml:trace>
  <inkml:trace contextRef="#ctx0" brushRef="#br0" timeOffset="69403.9697">15370 16920 1677,'-19'31'5031,"7"-10"0,-1 4-258,-10-9-2838,18 19-516,-7-9-645,12 11 0,0-11-258,7 6 0,8-6-258,9 3 0,2-2-129,3 3 129,-1 0 0,-2 7-129,-4 9 0,-6 9 129,-9 2-129,-7 2 387,-6 5-129,-9 5-645,-8-18 774,-2-5-774,-8-9 645,1-8-516,-3-20 129,-3-9-4128,7-29-903,0-20-129,-1-3-1161</inkml:trace>
  <inkml:trace contextRef="#ctx0" brushRef="#br0" timeOffset="73837.2232">5146 18560 129,'0'0'4773,"-20"63"129,20-63-1161,0 0-1161,68 0-645,-24-19-516,19-6-387,1-9-129,15 15 0,-1-3-387,6-5-258,-1 13-1290,-6 14-3741,-5 10-129,-9-1-258,-10 8-645</inkml:trace>
  <inkml:trace contextRef="#ctx0" brushRef="#br0" timeOffset="74282.2487">5214 18609 1806,'0'0'5805,"0"0"-129,0 0-387,76-56-2838,-20 19-774,26-5-645,22 23-4773,10 1-1032,3-17-645,6-6-774</inkml:trace>
  <inkml:trace contextRef="#ctx0" brushRef="#br0" timeOffset="75708.3303">14627 17955 1032,'-51'67'4902,"-1"15"258,52-82 0,-30 66-3354,30-66-258,23 59-645,17-40 0,29-22-129,17 1 0,19-22-258,13 19-129,12-7-129,2 12-129,0-20-129,-4 7-774,-19 38-2967,-3-15-1548,-21 14-516,-19-24-258</inkml:trace>
  <inkml:trace contextRef="#ctx0" brushRef="#br0" timeOffset="76180.3573">14419 18030 516,'19'68'5289,"-12"-16"-129,-7-52 0,38 10-2322,-38-10-1161,96 13-387,-15-8-516,27-21-387,21-2-2193,25-14-2580,10-5-1032,0-3-516</inkml:trace>
  <inkml:trace contextRef="#ctx0" brushRef="#br0" timeOffset="79784.5634">16813 13871 645,'-3'-27'3741,"-8"12"0,11 15-645,-13 22-516,3 0-903,6 17-516,-6 7-258,6 17-387,0 6 129,1 21-258,1 20-258,2 17 0,0 14 0,0 15-129,-1 12 0,1 7 0,0-2 129,-1-3-129,-2-16 0,2-8 0,0-23 0,0-14-129,2-26 129,5-20 0,6-15-129,8-26 129,10-18 0,10-12 0,10-17 129,14-11-129,13-1 129,9 1 0,10 0-129,9 6 129,11 6 0,8 12-129,1 10 0,4 2 0,-2 16-129,5 4 129,-3 8-129,1 4 129,-9-2 0,0 0-129,-3-2 129,-2-2 129,-10-6-258,-11-4 258,-6-1-129,-8-3 0,-10 0 0,-13-1 0,-13 0 0,-11-4 0,-9 1 129,-7-5-129,-9-4 129,-7-13 0,-3-18 129,-7-16 0,-6-20-129,-3-24 0,-3-34 129,-1-26-129,2-28 0,3-30 129,3-20-258,9-11 387,1-12-258,4 6 0,6 20-129,4 17 0,1 35-129,-6 35-1161,2 46-3096,-8 40-645,-9 35-516,-12 31-129</inkml:trace>
  <inkml:trace contextRef="#ctx0" brushRef="#br0" timeOffset="141772.1089">23674 5133 3225,'14'-70'5160,"-14"56"-129,-14 14-387,1 25-2838,-12 16-645,10 23-258,-10 13-258,4 22-129,-7 11-129,-2 13-258,-3 1 0,-3-1-129,-3-5 129,-1-4-387,1-7-129,-4-17-387,7-4-1161,-3-23-2451,12-13-387,3-17-258,9-19-258</inkml:trace>
  <inkml:trace contextRef="#ctx0" brushRef="#br0" timeOffset="142032.1238">23161 6207 516,'10'-102'4515,"-6"69"387,-4 16-129,-6 12-1806,6 25-774,-5 9-903,5 24-387,-1 0-129,1 12-387,3-2 129,7 3-258,0-8 129,6-5 0,1-14-129,1-13-129,5-14 0,2-12 0,4-13 129,4-15 0,2-13-129,2-10 0,2-2-258,1-5-1032,-2 13-3741,-5 10-516,-15 12-258,-8 17-645</inkml:trace>
  <inkml:trace contextRef="#ctx0" brushRef="#br0" timeOffset="142984.1782">8068 7250 3870,'-42'-175'5031,"30"116"-645,3 25-2064,7 22-903,11 33-516,15 31 129,13 43-645,14 30 129,12 27 0,6 22-129,6 8-129,0-5-387,-4-11-129,-6-11-129,-16-34-774,-3-17-1806,-17-28-1677,-16-26-387,-9-23 129</inkml:trace>
  <inkml:trace contextRef="#ctx0" brushRef="#br0" timeOffset="143255.1937">8301 8126 2451,'-29'-11'5031,"29"37"0,3 18-387,12-1-3096,17 17-258,7-4-387,14 6-258,5-5 129,10-7-516,-2-16 129,7-7-258,-8-20 0,-5-7 129,-14-19-129,-6-10 258,-16-18-258,-12-8 387,-12-16-387,-5-13-258,-5 4-3096,-3-15-1677,0 7-645,4 12-645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6:27:22.9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9291 7132 1,'21'5'4256,"-11"-5"130,-1 0-2193,7 9-645,-7-9-129,10 9-516,-7-6-129,8 4-387,-2-6 0,6 1 0,3 0-258,3-1 129,8-1-129,3 0 129,4-3-129,5 2 129,4-3 0,5 4 129,5-5-129,4 2-129,2 0 0,4 1 0,2-2-129,1 3 0,3-3 129,0 0-129,1 1-129,3-2 258,0-2-258,4 5 387,3-4-387,2 2 258,3 1-129,6 2 258,1-2-129,3 3 0,-2 0-129,3 0 0,2 0 0,1-3 0,-2 1 0,-3 0 0,-1-1 0,2 0 0,3 1 0,3-1 0,-3 2 0,5 2 0,2-1 0,3 0 129,3 0-129,0 0 0,0 0 0,3 0 0,-2 0 129,3 3 0,-5-1-129,2 0 129,0-1-129,2 1 129,1-2-129,0 1 129,3-1 0,3 1-129,5 0 129,1-1 0,-1 0 0,4 1-129,0 0 129,2-1-129,0 0 129,0 3-129,-2-3 0,3 0 0,-3 0 0,1-4 0,0 1 0,0-1 0,2 0 0,0-3 0,2 5 129,2-3-129,4 0 0,2-3 0,2-1 0,5 2 0,2 0 0,-1 2-129,5-3 258,1 3-258,-1 0 258,0 5-129,-3 1 0,3-1 129,-1 6-129,-4 0 387,-2 4-387,1-1 129,1-3 0,0 2 0,-4-2-129,1 1 129,0-7 0,-1 0-129,1-3 129,-8 2-129,-4-5 0,-6 1 129,-6 0 0,-6 1 0,-10 4-129,-7 4-258,-13 10-3096,-16-4-1419,-19 0-516,-19 1-387</inkml:trace>
  <inkml:trace contextRef="#ctx0" brushRef="#br0" timeOffset="9167.5244">11874 8473 516,'76'17'1032,"-36"-6"-129,4 2 129,2-2-129,6 0 258,3-2 129,10 3 129,2-11 129,11 7-129,1-7 129,12 4-129,-1-5 0,12 0-387,1 0-258,11 0 0,-3-1-129,9 1-387,1-4 0,6 1-129,1 1 0,2 0-129,-1-3 129,5 0-129,1-2 129,4 0 0,0 0 0,8 2 0,3-3 129,5 0-129,6 2 0,2 1 0,5-2 129,6 4-129,1 1-129,1-3 0,3 2 0,4 1 0,-3-1 0,-1 1 129,2 2-129,-5 0 129,1 0-129,1 0 0,-2 0 129,-2 0-129,2 0 258,3 1-258,0 1 0,3 1 0,3-2 129,-2 3-129,-3-2 129,1 3-129,-5-3 0,-7 3 0,-6 0 0,-6 1 0,-10 3 0,-10-3 129,-8 1-258,-9-1 129,-11 2 0,-7 2-258,-8 10-2193,-13-4-2193,-20-4-387,-16 3-645</inkml:trace>
  <inkml:trace contextRef="#ctx0" brushRef="#br0" timeOffset="18983.0858">8457 9893 1419,'26'-12'1806,"-18"5"258,8 4 387,-5-7-129,6 8 0,-5-10-516,11 9-516,-8-9-129,6 10-516,0-8-129,5 5-129,1-1 0,4-2-129,1 3-129,5-1 0,6 0-129,3 0 129,7-3-129,2 0 0,6-2 129,3 2-129,4-5 0,2 3 0,3-2-129,1-3 129,2 3 0,-1 1 0,2-1 0,-1 1 0,1 3 0,0 1 0,3 2 0,0 1 0,1 2 0,-1 1 0,3 1 0,0-3 0,6 2 0,0-1 0,2 2 0,1-1 0,1-3 0,1 1 0,0-1 0,3 0 0,3 0 0,-2 0 129,-3 0-129,3 1 0,-1 3 0,3 0 129,0 0-129,-3 1 0,1 0 0,1 0 0,1 3 129,5 0-129,2-1 0,-1 0 0,0 1 0,3-1 0,1-2 0,0 0 0,0 0 0,-2 0 0,-1 2 0,-1-2 129,2 2-129,-1 2 0,-1 0 0,1 1 129,-1 0-129,5 2 0,0 0 0,2 1 0,1 1 129,4-2-129,2 0 0,4-2 129,4-2-129,3 1 0,4-1 0,6-1 0,4-1 0,2-1 0,6 0 0,5 0 0,4 0 0,4 0 0,-2-3 0,0 2 129,2-3-129,4 2 0,-4 2 0,-1-3 0,2 1 0,-3 0 0,3-3-129,2 2 129,0 1 0,0 1 0,-2-1 0,1 0 0,-4 4-129,-5-2 258,-7 0-129,-9 2-129,-11 1 129,-11 2-258,-8 5-3354,-16 0-774,-21-9-516,-10 2-129</inkml:trace>
  <inkml:trace contextRef="#ctx0" brushRef="#br0" timeOffset="19799.1325">4152 10703 3225,'-66'-2'4515,"49"4"-258,4 13-2193,13-15-387,10 29-645,16-11-516,20 3-258,10-2-129,17-2 0,13-3 0,11-4-129,20-3 0,9-7 129,14 0 0,11 0 258,6 2 0,14-4 0,3 0 129,10 2 0,2 0 0,15 10 0,-4-2 0,5 5-129,1 2-129,1-1-129,-5 1 129,0 2-258,-10-2 258,-11-1-387,-11-2 258,-10-2-387,-11 8 129,-17-6-2967,-16 6-1935,-26 9-129,-31 2-516</inkml:trace>
  <inkml:trace contextRef="#ctx0" brushRef="#br0" timeOffset="24223.3855">12693 10594 3483,'-55'109'5031,"34"-70"-258,7-8-1935,6-26-516,16-7-774,6-38-387,14-12-129,6-25-516,10-11-258,-1-11 0,5-3-129,-2-1 0,-5 13-129,-8 18 0,-7 21 0,-10 27 129,-16 24 0,3 34 258,-6 26-129,-5 15 129,2 13-129,3 3-129,3 1 0,11-9-387,5-23-903,12-11-3483,-7-16-387,-1-13-258,-9-12-387</inkml:trace>
  <inkml:trace contextRef="#ctx0" brushRef="#br0" timeOffset="24571.4054">12772 10578 5805,'-31'-3'5418,"31"3"-129,21-17-645,9-7-3096,18 12-645,2-9-387,12 6 0,-3 1-516,1 3-387,-6 11-774,-14 0-903,2 15-387,-21-9-258,-1 25 129,-16-15 645,3 15 645,-7-6 645,-4-1 1161,4 7 1032,-3-16 1032,10 11-129,-7-26-129,20 8-516,-7-22-387,11-3-387,-1-15-258,2-5-258,-5-4 0,-1 3-516,-2 6-774,-15 1-2193,1 16-1677,-3 15-516,0 0-258,-11 15 0</inkml:trace>
  <inkml:trace contextRef="#ctx0" brushRef="#br0" timeOffset="24951.4271">13434 10594 5289,'38'-5'5418,"-14"-20"-258,7-9-387,-7-20-2580,11 10-1161,-5-17-516,4 1 0,-6-8-387,-3 6 0,-7 1-258,-7 13 0,-5 8 0,-6 15 129,0 25-129,-15 7 129,-1 32 129,-1 21 0,1 15-129,0 14 129,3 8 0,0 1 0,5-5-129,0-6 129,2-14-387,0-15 258,3-12-129,-2-19 258,-2-15-129,7-12 0,-12-9 0,5-15 0,0-6 0,1-10 0,2-1 129,4-1-129,0 0 0,13 2 0,4 4 129,6 6-258,7 9-258,-4 1-3612,8 9-774,-3 5-387,0 6-516</inkml:trace>
  <inkml:trace contextRef="#ctx0" brushRef="#br0" timeOffset="25319.4482">13879 10539 6837,'-14'46'5289,"6"-21"-258,2-1-258,6-24-3483,-4 28-516,4-28-387,11 6-129,2-12 0,6-13-258,0-5 129,1-1-129,-1-1 0,-1 1 0,-5 9 0,-3 8 0,-10 8 0,8 20 129,-7 9 0,1 3 0,-2 2-129,7 0 258,-1-10 0,5-12-129,7-12 129,5-12 0,1-17-129,1-6 0,-2-6 0,-2-2 0,-4 0-129,-6 6 0,-2 9-387,-9 4-645,0 24-3870,1-16-129,-1 16-516,0 12-258</inkml:trace>
  <inkml:trace contextRef="#ctx0" brushRef="#br0" timeOffset="25667.4681">14400 10440 4902,'1'-12'5289,"-12"-1"-258,-1 13-258,-14 0-2838,12 21-516,-8-3-516,8 13-129,-2-2-387,9 5 0,6-4-129,2-4-129,12-8 0,4-11 0,4-7 0,2-8-129,2-13 0,-3-6 129,-2 0-129,-4 0 129,-6 5 0,-2 8 0,-8 14 0,0 0 0,0 0 0,0 24 0,0-1-129,1 1-129,7 4-516,-2-13-1161,9 9-3225,-3-11-129,3-2-387,0-10-387</inkml:trace>
  <inkml:trace contextRef="#ctx0" brushRef="#br0" timeOffset="26139.4951">14603 10480 6966,'4'-29'5418,"-4"29"-129,0 0-258,0 8-2838,4 14-1161,-1-2-516,5 1-129,3-4-129,1-8-129,9-6 0,0-3-129,2-9 129,0-3-129,-1-3 129,-3 1-129,-4 1 0,-2 6 0,-13 7 0,12 5 0,-9 10 0,-1 6 0,3 1-129,2 4 129,8-3-129,5-5-129,11-4-129,-1-14 0,5 0-129,-1-11 0,0-2 129,-6-5-129,-7 3 258,-6-2 258,-9 2 129,-6 15 258,1-17-129,-1 17 129,0 0-129,-1-9 0,1 9 0,0 0-129,-1-16 0,1 16 0,-4-11-129,4 11 0,-19-10 0,3 5 0,-2 2-129,-5-1-258,5 4-774,-7-2-3612,12-8-387,1-4-129,11-3-258</inkml:trace>
  <inkml:trace contextRef="#ctx0" brushRef="#br0" timeOffset="26312.505">15086 10125 7482,'19'-24'5676,"-16"30"-258,1 22-258,-4 5-3096,1 24-903,-1 6-387,8 10-129,5 1-516,8-7-516,21-6-4644,4-18-387,13-11-258,8-15-774</inkml:trace>
  <inkml:trace contextRef="#ctx0" brushRef="#br0" timeOffset="27087.5493">16281 10325 3612,'56'-58'4902,"-36"33"-258,-6 13-129,-7 12-2709,-15 0-774,-10 9-516,-14 8-258,-9 12-129,-6 0 0,0 5 0,-3-6 129,9-3-129,6-6-129,10 0 129,10-6 0,14 1 129,7-2-129,18 0 129,4-1 0,9 1 0,3-1 0,5 1-129,-1 1-258,-5-7-3225,-3 2-1161,-9-1-516,-11 1-516</inkml:trace>
  <inkml:trace contextRef="#ctx0" brushRef="#br0" timeOffset="27269.5597">16082 10723 9159,'40'1'5676,"-8"-12"-258,10 2-129,-11-6-3741,14 10-774,-4 4-903,-8 1-4644,-4 9-387,-8 7-645,-2 8-516</inkml:trace>
  <inkml:trace contextRef="#ctx0" brushRef="#br0" timeOffset="28467.6283">17344 10390 3870,'4'-13'4773,"-1"1"129,-3 12-387,0 13-2580,3 14-774,-1-2-258,7 9-387,-2-3-258,3 3 129,0-8-129,2-5 0,-2-9 0,3-7-129,-3-5 129,3-10 0,1-12-129,1-7 0,3-9-129,3 3 129,-3-5 0,1 10 0,-4 7 0,1 12 0,-7 11 129,-1 17 0,-5 12 0,1 11 0,-1 2 0,6 5-129,3-6-258,2-12-774,11-3-3999,-2-12-129,4-4-258,-2-10-645</inkml:trace>
  <inkml:trace contextRef="#ctx0" brushRef="#br0" timeOffset="28617.6368">17913 10505 9159,'16'-40'4902,"-6"27"-4773,-10 13-129,0 0-4773,0 0-516</inkml:trace>
  <inkml:trace contextRef="#ctx0" brushRef="#br0" timeOffset="29427.6832">18219 10536 5934,'-7'13'5289,"7"-13"-258,8-22-258,6-12-3096,10 2-903,-3-11-258,4-6-258,-2-9-129,-2 1 129,-6-1-258,-3-1 0,-7 8 129,-5 8-129,-8 8 0,-2 19 0,-4 15 0,-3 12 129,2 24-129,4 17 129,2 10-129,9 6 129,3 5-129,11-7 0,10-6 0,6-9-129,6-15 0,-2-14-387,4-7 129,-6-15-129,-2-10 129,-6-9 0,-5-1 0,-8-4 0,-2 4 129,-4 1 129,-4 4 258,-1 15 258,0 0-129,0 0 0,13 10 129,-2 1 0,5-6 0,8 1-129,0-6 0,3-6 129,-2-8-129,-1-2-129,-6-5 0,-7 2 0,-11 1 129,-8 3-129,-11 3-129,-10 7 129,-1 5-387,-1 0-1161,10 7-3225,4 5-258,13 3-387,8-1-387</inkml:trace>
  <inkml:trace contextRef="#ctx0" brushRef="#br0" timeOffset="29802.7046">18918 10437 8256,'10'0'5289,"3"-5"-258,-5-7-387,6-2-3483,1-7-516,6 1-516,0-5 0,-1 2-129,-8-2 0,-3 0 0,-9 9 0,-8 6 0,-8 8 0,-5 6 129,-3 16-129,1 13 129,8 13 129,6 12-258,9 3 258,17 7-129,9-3-129,9-1 129,3-5-129,-1-8 129,-6-9-129,-8-10 0,-16-11 129,-15-6 0,-20-6 0,-12-3 0,-11-7-129,-6 1 129,0-7-129,0-5-129,13 3-258,9-9-645,23 7-3483,5-9-516,12 5-258,16-4-516</inkml:trace>
  <inkml:trace contextRef="#ctx0" brushRef="#br0" timeOffset="30155.7248">19225 10419 7353,'47'-62'5160,"-34"45"0,-4 17-258,-9 0-3225,5 10-516,-5 9-645,6 3 0,-2-3-129,7 0-129,1-11 0,7-5 0,2-3-129,4-15 0,-2-5 0,-1-6 0,0 0-129,-4-1 129,-4 9 0,-4 7 0,-10 11 0,0 0 0,8 27 0,-2 6 129,5 4-129,10-3-258,12 7-1290,5-20-3741,16-14-516,9-7-387,14-23-645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6:29:00.6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6820 4964 1032,'-52'14'3741,"33"-6"-516,5-3-774,13 4-129,1-9-774,16 7-129,6-7-258,18 3-258,4-3 129,18 0-387,7-7-129,16 1 0,3 0-258,9 1 129,3-2-258,6 2 129,0 0-129,-2 0 258,-8 0-387,-6 5 129,-9-2 0,-10 1 0,-9 1-129,-13 0 129,-12 6-129,-9 3 0,-11 1 0,-7 0-258,-3 13-2838,-7-5-1677,-7-1-387,-6 0-645</inkml:trace>
  <inkml:trace contextRef="#ctx0" brushRef="#br0" timeOffset="2992.1711">3792 16170 645,'-37'67'4386,"18"-38"129,4-8-129,9 5-2580,6-26-516,0 14-387,0-14 0,21-19-258,-5-18 0,7-4-129,-3-21 0,7-9 0,-3-18-129,-1-10-129,-3-5-129,-1-1 129,-4 8-258,1 12 129,-6 15 0,-1 22 0,-6 31-129,-3 17 129,5 41-129,-5 12 129,0 15-129,4 7 0,2 5 129,2-7-129,2-17 129,1-13-258,5-22 258,4-20-129,-1-18 0,4-20 129,1-21-129,2-16 129,0-9 0,2-6 0,-2 5-129,-1 10 129,-9 14 0,-7 21-129,-9 39 258,5 12-129,-10 45 0,-4 24 0,-2 18-129,4 13 129,3 4-129,3-5-129,2-12-516,8-34-1290,15-9-2967,0-27-258,10-17-387,-3-21-258</inkml:trace>
  <inkml:trace contextRef="#ctx0" brushRef="#br0" timeOffset="3344.1913">4576 15806 4902,'-20'37'5289,"0"-1"-129,-2 17-387,-7-9-2838,11 18-774,-3-10-645,11-2-129,2-13-129,8-11 0,9-13-129,8-13 0,6-7-129,4-11 129,0-11-129,-1-4 129,-2-6 0,-4-1-129,-6 0 129,-5 3-129,-7 4 129,-2 9-129,-1 11 0,1 13 0,-14 5 0,7 20 0,1 8 0,4 8 0,2 1 0,5-4 0,8-3-129,2-17-129,9-3-903,-6-19-3612,11-11-387,-3-11-258,5-7-258</inkml:trace>
  <inkml:trace contextRef="#ctx0" brushRef="#br0" timeOffset="3634.2079">4908 15369 5160,'11'-93'5547,"-4"59"-516,-7 8-258,0 26-3225,3 14-645,1 26-129,-4 18-258,0 21 0,0 15-129,1 10-129,2 3-129,2-3 0,2-12-129,3-14-129,1-14-387,1-20-258,7-7-1290,-9-25-2838,3-7-387,-8-13-258,1-8 0</inkml:trace>
  <inkml:trace contextRef="#ctx0" brushRef="#br0" timeOffset="3763.2152">4944 15904 4773,'-47'-53'5934,"31"39"-516,6-5-129,10 19-1935,7-21-1806,16 5-903,14 3-4773,-5-9-903,0 1-645,-1 7-645</inkml:trace>
  <inkml:trace contextRef="#ctx0" brushRef="#br0" timeOffset="4608.2636">5238 15336 4386,'14'-125'5547,"-10"90"-387,-4 35-387,0 11-2451,0 52-1161,-2 12-516,1 26-258,-1 11-129,2 6-129,2-8 0,4-11-258,7-22-258,-2-27-516,10-5-1677,-10-29-2193,3-11-258,-10-13-387,-2-5 0</inkml:trace>
  <inkml:trace contextRef="#ctx0" brushRef="#br0" timeOffset="4745.2714">5223 15887 6450,'-32'-40'5547,"27"26"-387,5-15-1032,16 20-1419,4-17-1290,17 5-774,8 6-3741,2-7-1806,2-1-387,-2 4-774,2 4-129</inkml:trace>
  <inkml:trace contextRef="#ctx0" brushRef="#br0" timeOffset="5088.291">6281 15712 8256,'-3'-33'5805,"3"33"-516,-1 21-387,-10 23-4128,11 17-645,4 4 129,2 3-387,2-1-258,-5-18-3612,6-5-1032,-2-20-129,1-8-645</inkml:trace>
  <inkml:trace contextRef="#ctx0" brushRef="#br0" timeOffset="5241.2998">6197 15504 5676,'5'-55'4515,"-5"55"-4386,10-11-129,-4 18-4257,-6-7-387</inkml:trace>
  <inkml:trace contextRef="#ctx0" brushRef="#br0" timeOffset="5548.3173">6434 15694 7482,'22'62'5289,"-10"-27"-387,0 10-387,-5-5-3483,8 7-774,-5-7-129,0-3 129,-2-10-129,-1-10 129,-7-17 129,16-12-129,-7-22 0,4-5 129,0-9-129,5-1 258,-1-1-258,1 8 129,-1 13-129,-2 21 0,-4 15-129,-2 28 129,-5 11-258,-3 5-516,10 11-4386,-9-8-516,4-2-387,0-17-387</inkml:trace>
  <inkml:trace contextRef="#ctx0" brushRef="#br0" timeOffset="6113.3496">7603 15378 8643,'-15'-109'5547,"21"53"-258,10 1-516,12 16-3741,6 8-516,5 18-258,-4 13 0,-4 13-129,-11 24 0,-8 17-129,-13 5 0,-7 7 0,-9 0 0,0-3 0,0-9-129,11-8 258,6-13-258,16-11 129,11-5 0,8-2 0,8-3 0,-1 0 0,1 3 129,-4 5-129,-10 1 129,-13 3-129,-10 0 129,-9 4 0,-19-4 0,-13-1-129,-9-2 0,-7-6 129,-2-6-129,2-3 0,4-6 0,10 0-258,11 1-645,7-1-4128,19 0-129,9-5-387,21 5-645</inkml:trace>
  <inkml:trace contextRef="#ctx0" brushRef="#br0" timeOffset="6576.3761">8804 15101 7482,'-17'-81'5547,"19"48"-387,9 0-387,9 9-3870,5 12-516,8 12 129,1 11-387,-1 25 0,-9 24-129,-8 21 0,-10 17 0,-6 13-129,-6 3 258,-6 2-258,2-9 258,6-13 0,6-24 0,13-21-129,11-21 258,9-20-387,1-8-129,0-20-516,4 1-1161,-13-17-2838,-7 4-387,-12-4-129,-8 5-387</inkml:trace>
  <inkml:trace contextRef="#ctx0" brushRef="#br0" timeOffset="6856.3921">8955 15528 2709,'-45'-53'5289,"44"23"-258,13 7-258,13-9-2193,19 25-903,-6 0-645,10 13-258,-10 10 0,0 18-387,-11 4 0,-5 13-129,-7-1 129,-3-1-258,-3-6 129,4-8-129,-2-14-129,4-11 129,0-10 0,5-13 129,-4-8-258,2-8 129,-3-4-258,-4-4 129,-4 4-387,-8-14-2838,-1 18-1677,-14-3-516,-1 10-258,-6-4-645</inkml:trace>
  <inkml:trace contextRef="#ctx0" brushRef="#br0" timeOffset="7352.4205">9194 15274 4386,'15'-21'5418,"-1"15"-516,2-4-258,6 2-2838,-2-1-1290,8 2-258,2 7-645,-4 0 129,0 3-129,-6 3 0,-3 17 0,-5 3 258,-5 7 258,-2 5 258,-5-1 0,4 8 258,-4-10 129,7 0-129,-3-13 0,11-4 0,-2-13 0,6-5-258,1-6-129,0-7 0,-1-8-129,-5 3 0,-4-1-129,-6 3 129,-4 5-129,0 11 0,-13 0 0,6 16 0,2 14 0,5 12-129,3 11 258,8 11-258,3 3 258,3 9-129,0-1 0,-3-3 0,-2-4 0,-9-10 129,-3-10-258,-8-11 129,-9-8 0,-4-12 0,-6-8 0,-4-9 0,2-2 0,0-15-129,6-8-129,1-15-903,14 3-3741,-2-9-129,10 3-516,1-9-129</inkml:trace>
  <inkml:trace contextRef="#ctx0" brushRef="#br0" timeOffset="7900.4519">9697 15666 5676,'72'-61'5547,"-42"23"-516,-1 5-258,-12-10-2838,6 10-1161,-12-1-387,-6 8-129,-5 6 0,-10 7-129,-6 9-129,-7 6 129,0 15-129,-1 11 129,5 8 0,8 2 0,6 2-129,5-3 258,15-2-129,8-9 0,7-9 0,3-13 0,3-4 0,0-11 0,-3-8 0,-5-4-129,-4-2 129,-10 2-129,-4 3 129,-8 2-129,-2 7-129,0 11 258,-15-4-129,6 7 0,1 11 0,3 2 0,5 1 0,0 1 0,4-5 129,7 1-129,3-8 129,3-6 0,0 0 0,3-11-129,1-7 129,3-2 0,-2-6 0,1-4 0,-1 1 0,-1 2-129,1 9 129,-4 14 0,-1 6 129,-1 20-129,-4 11 129,2 10-129,2 4 129,-1 1 0,7-6 0,5-11-258,3-12-645,-6-19-3999,10-4-645,-4-13-516,-3-9-645</inkml:trace>
  <inkml:trace contextRef="#ctx0" brushRef="#br0" timeOffset="34651.982">19619 5074 129,'-73'6'4515,"50"-6"0,9-2-1677,14 2-387,14-11-387,21 10-645,2-11-258,19 9-258,9-4-129,17 4-258,13-4 129,15 0-258,9 4-129,9 0 0,8-1-129,6 4 129,2 0-129,-4 3 0,-13-3 0,-10 4-129,-15-2 129,-13-1 0,-22 1-129,-16-2 129,-17 0-129,-14 0-258,-9 3-3354,-16-3-1161,-15 6-645,-10 5-387</inkml:trace>
  <inkml:trace contextRef="#ctx0" brushRef="#br0" timeOffset="44035.5187">21584 5296 645,'-37'-56'3354,"16"32"-1548,-9 10-645,-5 8-387,-7 6-516,-6 11-129,-10 10-129,-9 5-129,-13 12-129,-11 4 516,-7 9-516,-5 9 516,-2 9-258,-3 14 0,0 9 129,2 10 0,10 9-129,9 5 129,14 8-129,7 6-129,13 3 258,11-3 0,16-6 258,14-4-129,13-4 0,22-9 129,20-11 129,14-16 129,16-9 129,20-12 0,20-7 129,10-16-258,14-12 0,13-17 0,12-7-258,7-24 129,9-22-129,3-17-258,-5-16 0,-2-19 258,-6-17-258,-12-12 258,-13-6-129,-17-9-387,-18 1 129,-20-5 516,-17-2-516,-23 1 0,-18 5 0,-23 4-387,-12 0 387,-23 3 129,-12 6-129,-21 9 0,-10 16 0,-15 14 0,-14 18 0,-13 22 258,-16 25-516,-9 31-258,-19 29-1032,-7 35-2709,-12 26 0,-18 23-774</inkml:trace>
  <inkml:trace contextRef="#ctx0" brushRef="#br0" timeOffset="44951.5711">17548 6960 258,'-71'-101'1548,"31"69"-129,-6 14-258,-4 17-516,-5 10-516,-3 20 0,-5 13-129,-5 16-387,-5 16 129,-5 19-387,-6 14 0,-5 16 0,-6 13 258,-4 23 0,-10 23 0,-6 18 258,-4 25 129,-4 20 387,-2 21 129,-2 22-129,-2 16 129,2 11-129,11 4 258,6 9-129,12-5 0,12-1-258,8-1 0,16-11-129,10 1 0,11-10-129,5-3 0,10-5-129,5-5 0,11-18 129,10-17 0,7-14 258,14-21 387,12-24 0,10-25 129,15-34 129,17-29 0,15-36-129,17-26 0,9-42-129,17-29-387,12-40-258,9-27-1032,8-38-2322,8-21-387,-11-29 129</inkml:trace>
  <inkml:trace contextRef="#ctx0" brushRef="#br0" timeOffset="45207.5857">17665 11373 1548,'120'-643'3354,"-70"312"-1290,-5-12-516,-5 2-774,-5-5-516,-10 8 129,-6 12-258,-16 11-129,-11 27 129,-21 19 387,-15 39 129,-20 23 258,-12 38 0,-23 23-129,-13 42 0,-16 30 0,-2 44-258,-10 30-258,-5 37-2064,-7 46-2193,0 38-387,-15 30-129</inkml:trace>
  <inkml:trace contextRef="#ctx0" brushRef="#br0" timeOffset="46853.6799">10981 5906 258,'-26'357'2322,"9"-115"0,1 52-258,-8 62 129,0 63-645,-5 44-129,1 42-258,-3 26 0,7 23-258,0-7-129,11-7-129,5-43-387,7-41 258,2-47-258,11-32 0,1-54-129,3-35 129,0-46-258,-4-40-258,3-41-516,-9-49-1032,3-44-2322,-4-41-129,-5-56-387</inkml:trace>
  <inkml:trace contextRef="#ctx0" brushRef="#br0" timeOffset="47255.7029">11596 5622 2451,'12'-366'2451,"-12"270"-387,-3 60-645,-4 58-258,-8 100-516,1 19-387,-3 103 129,-7-6-516,-1 49 387,-8 40-258,-5 72 129,-9 0 0,-3 5 129,-6 64 258,-6 27-129,-2 16 129,-1 9-129,1-2 387,3-43-258,7 13 258,4-52-258,12-44 258,9-114-387,9-4 258,11-59-516,9-48-2838,12-60-1290,6-33-645,-9-46-258</inkml:trace>
  <inkml:trace contextRef="#ctx0" brushRef="#br0" timeOffset="53028.033">16524 15749 3354,'-21'37'4773,"9"-18"0,0 5-2193,-5-16-774,13 6-516,4-14-516,0 0-258,-1-12-129,6-9 0,8-16-129,5-11-129,2-16 0,3-9 129,4-13-258,-1-2 129,2-4 0,-3 7-129,1 6 258,-6 14-129,-4 15 129,-2 22 0,-14 28 0,13 0 0,-13 28-129,0 22 129,0 12-258,-1 5 258,0 7-387,1-2 258,0-11-129,4-3 0,2-16-129,3-14 129,1-19 0,2-11 0,2-20 129,2-19-129,2-14 0,2-13 0,2-11 129,3-4-129,-2 3 0,-1 8 0,-3 15 129,-3 25 129,-3 25-129,-5 27 129,-6 36-129,-2 25 129,-2 15 0,-6 11-129,2-2-129,0-6-258,6-10-129,0-26-1161,12-19-3225,3-19-387,4-17-387,5-12 0</inkml:trace>
  <inkml:trace contextRef="#ctx0" brushRef="#br0" timeOffset="53416.0552">17307 15494 4902,'0'0'5418,"-4"-3"-387,-8 14-258,-11 8-2838,10 19-1032,-7-6-258,6 11-387,2-7 129,5 1-258,7-8 129,8-7-129,9-10 0,7-7-129,4-5 0,4-6 0,1-9 0,-2-3 129,-5-3-129,-4 0 0,-6-4 0,-5 0 129,-7-1-129,-4 1 0,-2 3 129,-4 6-129,6 16 0,-16-5 0,9 14 0,2 16 0,5 8 0,0 6 0,5 0-129,6 1 129,3-9 0,3-6-129,3-8-516,-2-19-2451,-1 1-1935,-2-11-129,1 2-645,-6-7 517</inkml:trace>
  <inkml:trace contextRef="#ctx0" brushRef="#br0" timeOffset="53841.0795">17736 14957 6966,'21'-39'5547,"-17"51"-387,-4 23-258,-6 25-3999,-5 15-258,4 18-387,-2 5 0,4 6-258,4-5 0,1-2 129,7-10-258,3-9 129,3-13-258,2-16 129,0-11 129,-2-14-129,-3-12 0,-10-12 0,4-10 0,-4-13-129,-10-9 258,-4-3-129,-6 1-129,-4-1 258,-1 6 0,1 8 129,4 5-129,2 7 258,6 4-258,12 5 258,0 0-129,0 0 129,20-7-129,5-1-129,5-3 129,5 1-129,5 2-258,-4-10-2838,1 14-1677,-6 0-516,-4 4-387,-6 8 388</inkml:trace>
  <inkml:trace contextRef="#ctx0" brushRef="#br0" timeOffset="54108.0948">18150 14974 5289,'4'-32'5547,"-4"32"-645,-1 45-129,-9 17-3612,4 29-258,-4 7-387,3 14-258,0-1 0,2 2 0,1-12-129,4-3-129,-1-23-129,6-14 0,0-12-129,0-21-516,5 1-1548,-10-29-2451,12-3-516,-9-23-129</inkml:trace>
  <inkml:trace contextRef="#ctx0" brushRef="#br0" timeOffset="54269.104">18064 15670 5676,'-30'-41'5676,"19"24"-258,11 17-129,-1-25-2967,15 21-903,5-11-774,13 1-387,8 5-2064,6-17-3354,3 2-258,-3 4-774,0 0-516</inkml:trace>
  <inkml:trace contextRef="#ctx0" brushRef="#br0" timeOffset="57088.2652">19147 15487 7998,'0'0'5160,"1"12"-129,-2 8-1290,1 24-2838,-6 1-387,2 10-258,0-6 0,1 2-387,3 2-1032,-2-18-3612,2-2-129,0-16-516,3-3-387</inkml:trace>
  <inkml:trace contextRef="#ctx0" brushRef="#br0" timeOffset="57253.2747">19191 15275 4257,'-6'-85'5289,"5"60"-387,1 12-258,0 13-3225,0 0-5031,1 11-1032,6 9-258,0 10-516</inkml:trace>
  <inkml:trace contextRef="#ctx0" brushRef="#br0" timeOffset="57585.2937">19320 15501 5031,'8'29'5289,"-8"-7"-129,0 5-645,2 9-3354,-2-6-258,0 4-645,0-5 0,1-4-129,3-6 0,2-8 0,3-11 129,2-2 0,3-15-129,2-3 0,1-4 129,3 0 0,-1 2 129,0 8-258,-3 4 129,-2 10 0,-6 12-129,0 12 0,-6 8 129,-2 3-258,3 7-774,-8-11-4128,5 4-387,-5-13-387,5-3-387</inkml:trace>
  <inkml:trace contextRef="#ctx0" brushRef="#br0" timeOffset="58236.3309">20596 15262 4644,'-25'-36'5418,"11"14"-258,3 5-645,-1-17-3096,12 10-516,0-10-387,12 8-129,6 1 0,11 12-129,3 4 0,4 12-129,-2 16 0,-4 15 0,-12 14-129,-10 16 129,-13 8-258,-16 3 129,-9 6 0,-15-6 0,-6-3 0,3-8 0,3-14 0,7-13 0,10-13 0,8-13 0,13-11 129,7 0-129,14-27-129,5 11 258,3 3-129,5 4 258,-3 9-129,0 2 0,-1 13 129,-1 4-258,-4 4 129,1-3-516,10 8-3096,-6-17-1419,5 0-645,-1-11-258</inkml:trace>
  <inkml:trace contextRef="#ctx0" brushRef="#br0" timeOffset="58611.3524">21212 15123 3096,'-2'-58'5547,"-12"51"-258,-7 18-387,-7 17-2967,4 30-774,-8 7-516,6 19-258,2 2-129,10 6 0,10-6 0,6-8-129,13-13 0,9-18-129,6-18 129,6-14-129,2-15 129,-4-5 0,-4-15-129,-10-6 258,-8-8-258,-8 3 129,-10-1-258,-12 6 258,-12 6-129,-7 7 0,0 11 0,2 3-387,6 23-2451,4-8-2193,12 9-516,10-5-516</inkml:trace>
  <inkml:trace contextRef="#ctx0" brushRef="#br0" timeOffset="59248.3888">21635 15199 4128,'-22'-51'5676,"11"28"-387,1-7-516,6 8-3354,2-4-387,9 10-387,11 3-258,9 10 0,6 6 0,7 16-129,-4 10 129,1 14-129,-10 10-129,-9 10 129,-15 6-258,-10-2 0,-19 1-129,-7-3 129,-7-7 0,-3-7 0,3-10-129,6-14 129,13-7-129,10-8 129,11-12 0,11 16 0,17-11 129,9 4 0,6-1 129,10 3-129,0 1 129,6-6-129,-3-3 258,-2-3-516,2 0-2709,-11-10-2451,-8-16-645</inkml:trace>
  <inkml:trace contextRef="#ctx0" brushRef="#br0" timeOffset="91879.2552">19990 9610 1935,'-102'-44'3741,"50"10"387,5-5-3483,2 6 774,0-11-129,10 9 129,1-14 129,13 7 0,10-13 129,19 12-387,14-10-258,31 11-258,10-2-258,22 10-129,9 7-129,13 10-258,-4 18-129,-2 15 0,-5 20-129,-13 14 129,-14 22 0,-20 13-129,-19 23 0,-23 14 258,-11 10 0,-19 9 387,-12 4 0,0 3 0,0-10 0,8-3 129,13-19 0,14-12-258,10-21 0,20-18-258,10-20-129,10-19-258,14-8-1419,1-20-3096,5-18-129,-1-8-645,-8-1-129</inkml:trace>
  <inkml:trace contextRef="#ctx0" brushRef="#br0" timeOffset="92204.2738">20917 11461 7611,'9'-24'5547,"-9"9"-258,0-8-516,7 3-3612,-2-9-258,9 4-387,-1 1-258,1 2-258,6 18-3096,-6-11-1935,-8 1-516,-6-6-387,-13-20-515</inkml:trace>
  <inkml:trace contextRef="#ctx0" brushRef="#br0" timeOffset="103095.8967">16524 16798 3870,'9'-24'4773,"2"12"-258,1-5-2580,14 10-774,4-3-258,13 7-129,14-8-129,20 8-129,16-4-258,22 2 129,20-7-258,23-1 0,17 2 0,14-2-129,14-3 258,8 2 0,12-6-258,9 4 258,8 5-129,7 4 129,6-2-129,6 6 129,-1 0-387,1 1 258,-9 4-129,-6-2 0,-15 0 0,-13 0 0,-17 1 0,-17-2 0,-22-5 258,-20 1-258,-21-2 0,-17 1 0,-21-1 129,-12 2-129,-16 4 0,-8 1 129,-9 6-903,-14 7-3870,-2-1-645,-17 0-516,-19-8 130</inkml:trace>
  <inkml:trace contextRef="#ctx0" brushRef="#br0" timeOffset="214510.2693">19107 1494 2193,'60'-309'4644,"-39"193"387,-5 37-645,-11 26-1548,-5 53-1290,0 0-129,0 0-516,-7 123 129,1 11-129,-3 36-645,0 35 258,2 35-516,0 27 387,2 9-516,5-2 129,0-21-645,2-27 258,3-31-387,-4-32-516,6-24-774,-7-51-3225,0-32 129,-5-36-258</inkml:trace>
  <inkml:trace contextRef="#ctx0" brushRef="#br0" timeOffset="214835.2879">18958 3178 3999,'-35'-68'5031,"22"51"-129,1 13 0,0 4-3483,12 24-129,2 9-516,15 21-258,8 12-258,10 17 129,7 5 0,8 6-387,3-1 129,4-12-258,-4-21 258,1-19 129,-12-26 129,-1-22 0,-9-39-129,-2-22 0,-2-27 129,0-16-129,4-13-387,-1-26-1935,11 19-2709,-3 8-645,3 30-645,-4 33-516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6:31:00.5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3712 7614 3225,'-45'19'4515,"28"-7"0,17-12-1290,0 21-1935,15-10-774,16 1 0,2-4 129,15-2-129,4-3 0,15 2-129,10-5 0,16 0 0,6 0 0,15-2-258,13-4 129,15 5-129,9-4-129,6-1 129,9 1-129,2 1 0,2-1 258,3-1-129,-6-1 0,-5 0 0,-6-1 129,-4 2-129,-10-1 0,-6 2 0,-12 2-129,-9 2 0,-15 1-129,-11 0-258,-8 16-1935,-20-3-2580,-20 1-387,-18 2-516</inkml:trace>
  <inkml:trace contextRef="#ctx0" brushRef="#br0" timeOffset="4503.2576">8275 7486 774,'-48'-5'2322,"28"3"129,3 1 0,5 1-516,1 0-516,11 0 0,0 0-645,9 5 0,5-5 0,14 5 0,5-7 129,20 2-129,9-11 129,19 6-258,13-11 129,23 6-258,12-5 0,12 6-129,11-1-129,7 6 129,2 0-258,2 4 129,-1 0-258,-7 1 129,-8-1-129,-7 4 0,-12-3 129,-12 0-129,-13 1 0,-10 0 0,-14 0 0,-12 5 0,-14 2 0,-12 1 0,-10 4-258,-14-2-774,-7 7-3612,-10 2-645,-18-1-387,-14 1 1</inkml:trace>
  <inkml:trace contextRef="#ctx0" brushRef="#br0" timeOffset="6299.3603">11844 6897 1935,'-15'-75'5289,"8"51"-258,1 10 0,-3 8-3354,9 16-645,0 10-258,1 17-129,4 6-387,8 8 387,-1 2-129,4-6-258,2-7 129,0-7-129,0-11-129,1-10 129,-1-19 0,-1-15-258,-2-11 0,1-12 258,-2-12-516,0-1 258,0-5 387,-1 2-516,-3 11 129,0 8-258,-2 15 0,-1 11-387,5 18-387,-12-2-387,21 37-129,-11-13 0,9 14 129,-8-11 258,5 7 387,-1-8 774,-2-10 645,5 1 387,-4-16 258,9 2 258,-6-11-258,16-1-258,-9-14-129,5 1-387,-3-7-258,-6 1-129,-8-1 0,-8 8-129,-8 6 129,-14 6-129,-5 9 0,-7 18 0,0 7 129,5 9-129,7 7 129,8 1 0,10-4-129,10-4 129,15-10 0,8-9 0,5-13 0,4-2-129,3-10 258,-5-7-258,-3-2 129,-6 2-129,-6 0 129,-8 5-129,-5 12 0,-12 0 0,11 10 0,-10 9 0,0 2-129,0 7 258,1 1-258,0-3 258,1-12 0,-3-14-129,5 12 0,-5-12 0,1-19 129,-1-8-129,0-11 129,0-3-258,6-3 258,1 1-129,5-1 129,3 3-387,5 11-258,-4-4-1935,9 20-2709,-8 4-129,1 10-645,-4 0 130</inkml:trace>
  <inkml:trace contextRef="#ctx0" brushRef="#br0" timeOffset="6907.3951">12897 6278 4644,'6'-27'5547,"-3"33"-387,-3 32-387,0 31-3612,0 9-258,1 14-516,2 1-129,3 1-129,1-6-258,1-12 258,3-17-258,-3-21 0,0-18-129,-8-20-129,10 0-129,-10-13 129,0-11 129,0-2-129,0 2 258,-3 6 0,1 4 387,2 14-129,0-14 258,8 14 0,5 0 129,6 0-129,4-1 0,10-4-129,2-2 0,3-4 0,2-6 0,-2-2-129,-6-2 0,-5 0 0,-7-1 0,-7 2-129,-12 6 129,-1 14-129,-14 0-129,-4 13 129,0 15 0,3 8 0,2 10 0,5 7 129,7 0-129,2-4 258,10-10-258,5-6 258,5-14-129,3-8 0,1-12 0,0-15-129,0-6 129,-4-5-258,-3-2 258,-3 1-258,-3 5 129,-4 5-129,-8 18 129,11-12 0,-11 12 0,11 12 0,-3 1-129,0 8-129,6 5-387,-9-7-2451,7 3-1935,-5-3-258,2-3-516</inkml:trace>
  <inkml:trace contextRef="#ctx0" brushRef="#br0" timeOffset="7061.4039">13500 6320 4128,'7'-42'5031,"-7"42"-3354,0 0-1677,11 0-3999,-8 20-1032</inkml:trace>
  <inkml:trace contextRef="#ctx0" brushRef="#br0" timeOffset="7747.4432">13596 6927 5805,'27'1'5547,"-5"-20"-129,1-19-516,5-1-3999,-3-22-129,6-2-516,-8-10 129,-3-1-258,-7 1 0,-7 5-129,-5 10-129,-5 16 129,-7 20-258,-5 22 258,-3 22-129,-1 28 129,2 21 129,5 13 0,7 6 0,6 1 0,3-7 258,12-9-258,8-19-129,7-19 129,5-17-129,3-17 0,0-11 0,-2-20-258,0-10-258,-8-23-129,4-4-387,-12-23-258,3 2-129,-12-23 129,3 6 129,-8-2 645,-3 10 387,-2 21 645,-1 15 258,0 38 645,-10 18 0,10 36 129,-7 21-129,7 29-258,1 13-516,8 13-129,1 1-129,5-5-129,3-6-129,3-6 129,3-14-387,-2-17 258,-1-14-387,-4-19 129,-3-16-387,-14-13-129,3-14-129,-14-24-516,-4 0 129,-14-19-258,2 3 774,-7-3 129,4 6 516,4 9 258,8 2 387,15 13 258,4-2 387,29 13-129,8-2-258,14 6-645,16 12-3999,-1-7-1161,1 1-903,3 6-516</inkml:trace>
  <inkml:trace contextRef="#ctx0" brushRef="#br0" timeOffset="11947.6834">3770 8724 516,'-89'-2'4515,"51"2"387,4 4-1548,5-4-903,23 10-387,6-10-516,35 17-387,16-13-387,26 7 129,24-11-258,28 0-129,21 0-129,20-8 0,11-4 129,7 0-258,1 0-129,-5 0 129,-12 5-129,-17 0-129,-22 4 129,-24 5-129,-19-2 0,-22 5 0,-20 0 0,-16 2-129,-13 1-129,-19-8-774,5 17-3741,-19-8-387,-13 2-516,-11 3-387</inkml:trace>
  <inkml:trace contextRef="#ctx0" brushRef="#br0" timeOffset="19047.0895">7525 11786 6321,'-42'40'5676,"8"25"-387,-7 23-129,6 26-3483,4-2-129,18 13-645,11-9-387,8-8-129,15-15-129,12-19-258,7-19-129,-1-18-387,6-4-3483,-14-20-1161,1-3-258,-8-10-387</inkml:trace>
  <inkml:trace contextRef="#ctx0" brushRef="#br0" timeOffset="19519.1165">7894 12704 10191,'0'0'5676,"3"-24"-516,1-12 0,7 0-4128,-1-18-516,1-4 0,-1-16-258,2-7-129,-2-1 0,0 0-129,-2 8 0,-3 15 0,0 23 0,-5 36 0,0 9 129,-1 45 0,-3 22 0,3 9-129,1 8 129,1-6 0,8-12 0,9-20-129,4-24 0,4-25 129,5-20-129,2-25 0,-1-19 129,-1-14-129,-2-12 0,-3-5 129,-8 4-129,-5 8 0,-3 13 129,-6 22-129,-4 29 129,-2 18 0,-3 37 0,2 23 129,1 12-258,2 6-258,12 4 0,4-9-645,17-2-2064,-4-25-2451,12-16-129,-2-22-387,3-7-258</inkml:trace>
  <inkml:trace contextRef="#ctx0" brushRef="#br0" timeOffset="19851.1355">8638 12433 6708,'2'-13'5289,"-11"3"129,-5 10-387,2 19-2451,-6-11-1032,13 13-645,-3-7-129,8 9-387,0-6 0,8 0-258,6-6 0,3-4-129,3-7 0,3 0 129,-3-12-387,-2-5 258,-4-6-129,-8-2 129,-2 1-129,-4 4 258,0 20-129,-17-10 129,6 14 129,3 15-129,5 7 258,3 6-387,10 0 258,5-2-258,5-10 0,7-8-258,2-10-258,-2-9-387,9 0-1290,-18-20-2967,6-2-129,-10-15-387,-2-9-387</inkml:trace>
  <inkml:trace contextRef="#ctx0" brushRef="#br0" timeOffset="20167.1535">8921 11884 10191,'4'-37'5676,"6"39"-258,-1 47 0,-7 19-3999,8 20-516,-2 4-387,3 6-129,-2-7-129,2-6-258,0-10-129,-1-16-258,1-10-129,-5-20-258,-1-7 0,-5-22 0,-4 1 0,-9-13 0,-1-11 129,-6-12 387,-1-6 258,4 3 774,1-6-129,11 11 129,4 0 129,10 8 0,11 0-129,14 9-129,2 1-387,5 2-387,8 9-1419,-13-10-3612,5 2-258,-8-8-258,-5 3-645</inkml:trace>
  <inkml:trace contextRef="#ctx0" brushRef="#br0" timeOffset="20459.1702">9304 11830 10191,'3'-8'5805,"-1"41"-258,5 38 0,-2 8-3999,9 28-645,-4 4-258,5 3-258,-2-12-258,3-11-258,-1-16-129,-3-22-129,-4-19-129,-8-19 0,0-15 0,-10-3-129,-2-18 258,-8-16 129,-4-11 0,3-2 387,-1-3 129,10 6 387,6-1-258,6 7 258,7 4-258,14 6-903,17 13-4257,-1 0-387,11 5-645,7-1-516</inkml:trace>
  <inkml:trace contextRef="#ctx0" brushRef="#br0" timeOffset="21159.2103">10204 12397 9159,'-11'-41'5289,"3"32"-258,-2 9-258,-1 4-4257,4 16-129,-2 5 0,4 8-129,0 5 0,5 4-129,0-1 129,6 3-258,-1-6 0,1-2 0,-4-7 0,-2-7 0,0-6 0,-7-5 129,-5-7-129,-2-3 0,-3-1 129,3-3-129,2-6 0,7-4 0,5 3 0,12-2 129,14-2-129,10 0 129,8-6-129,7 3 129,2-4 129,0 1-129,-7-2 0,-9 0 129,-10 3-129,-12-3 258,-12 4-258,-6 6 129,-12 4-258,-7 5 387,0 3-258,0 15 0,3 4 0,9 4-129,8 8 129,5-3-129,15-1 0,7-5 0,6-4 0,4-12 0,2-3-258,-3-4 0,-1-7-258,-9-11-516,3 6-903,-20-20-2322,7 2-1032,-8-17-129,1-12-516</inkml:trace>
  <inkml:trace contextRef="#ctx0" brushRef="#br0" timeOffset="21600.2355">10721 11885 8901,'19'-113'5676,"-9"103"-129,-10 23 0,5 44-2967,-5 9-1290,2 24-516,3 2-258,5 6-258,4-3-387,-2-9-258,7-8-258,-1-21-774,5-1-774,-13-36-1806,5-1-1419,-15-19-258,14 1 1677,-19-22 1419,-3-1 1419,-10-12 1290,-9-11 1548,9 14 2322,-6-9 1290,8 7-129,6-9-1677,19 21-1161,4-12-774,22 15-774,10-2-129,6 8-258,1 3 0,-1 9-258,-8 9 129,-9 15-129,-10 10 129,-13 12-258,-11 9 258,-1 4-129,-9 2 129,3-3-258,2-6 258,5-11-258,5-12 0,11-9 129,5-12-129,6-8-387,4-4-258,-9-20-2451,1 6-2322,-7-4-129,-4 4-387,-10-5-516</inkml:trace>
  <inkml:trace contextRef="#ctx0" brushRef="#br0" timeOffset="22203.27">11121 12491 10965,'0'0'5805,"0"0"-516,23-4 0,2-8-4128,13 7-258,2-7-129,6 4-258,-2-1-258,-1 4 0,-3-2-129,-5 2-129,-8-2 0,-5-1-129,-5-4 0,-6-5 0,-3-4 129,-3-6-129,-4-2 129,-2 2-129,-7 3 129,-7 9-129,-5 13 129,-3 7 0,-1 19 0,0 15 0,4 9 0,4 8 0,11-3 129,5-6-129,13-9 0,9-11 129,8-14 0,5-13-129,3-9 129,-1-12 0,-2-5-129,-5-8 129,-5-1-129,-4-1 129,-7 0-129,-9 8 0,-1 10 0,-4 18 0,0 0 129,0 0 0,-4 19-129,4 9 129,4 3 0,4-1-129,2-8 129,7-5 0,1-11-129,6-6 129,3-8-129,1-13 129,0-4 0,2-2 1,-5-2-130,-4 7 0,-4 10 0,-7 9 0,-10 3 0,11 20 0,-5 9-130,-6-10-2708,4 18-2838,5-8 0,6 1-645,2-9-645</inkml:trace>
  <inkml:trace contextRef="#ctx0" brushRef="#br0" timeOffset="22831.3059">12151 11875 9804,'28'-110'5418,"6"64"-387,8 12-129,-4 9-3999,7 24-129,-13 2 0,-9 28-387,-16 17 129,-10 17-129,-15 8 0,-8 15 129,-2-4-129,6 2 0,5-8-258,14-11 129,5-17-129,19-14-129,11-6-645,0-24-2580,9 7-1935,-5-5-258,-5 3-387,-10 3-774</inkml:trace>
  <inkml:trace contextRef="#ctx0" brushRef="#br0" timeOffset="22960.3133">12498 12600 12771,'41'-12'5418,"-13"-3"-516,2-1-2451,1 1-6966,-4 1-258,-3 4-516,-5 1-645</inkml:trace>
  <inkml:trace contextRef="#ctx0" brushRef="#br0" timeOffset="23195.3267">12683 11430 13803,'103'64'5934,"-42"14"-129,-1 14-258,3 30-4773,0 10-258,-5 5-128,-18 2-388,-19-4-388,-13 1-4514,-31-7-645,-30-1-516,-28-4-387</inkml:trace>
  <inkml:trace contextRef="#ctx0" brushRef="#br0" timeOffset="56535.2337">17233 10411 2451,'-44'-10'3870,"30"7"-1548,4-5-129,10 8-516,0 0-129,0 0-516,14-4-387,6 7-258,8 3 0,6 4-387,9 3-258,7-4 129,13 5-129,12-6 129,16 2 0,12-8 0,18 1 129,15-3 129,17-4 258,12-3 258,12-5 0,8 6 0,-2-7 129,7 9-129,-4-6 129,-4 10-387,-6-1-129,0 1-129,-7 6 0,-6 0-129,-7 2 0,-3-3-129,-11 0 129,-9 0 0,-11-3 0,-17-2 0,-16 0 0,-17-3 0,-17-1 0,-19 2-129,-16 9-1677,-14 4-2838,-18 6-258,-18 10-387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6:33:33.7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4017 14382 4773,'-2'-58'5418,"2"58"-129,0 0-516,0 31-2967,-5 15-774,5 24-258,-2 12-387,2 13 129,3 4-258,3 2-258,1-4-129,0-14-387,3-11-258,-7-24-3096,6-9-1161,-6-18-258,-2-10-258</inkml:trace>
  <inkml:trace contextRef="#ctx0" brushRef="#br0" timeOffset="387.0221">3947 14604 5934,'-22'-147'5547,"15"81"-258,7 13-387,2-5-3096,17 22-516,0 0-516,8 13-258,-4 18-258,2 8 0,-5 18-129,-7 18-129,-10 18 0,-3 11 0,-12 5-129,-1 0 129,2-5 0,3-8 0,5-9-129,6-8 258,15-13-129,9-9-129,9-2 129,9-3 0,0 0 0,-2 5 0,-4 4 0,-9 4-129,-13 8 258,-14 3-258,-10 1 129,-16 4 0,-12 0 0,-3-8-129,-1-3 0,-1-10-258,13-6-645,0-15-3612,27-3-516,-8-7-129,21-10-645</inkml:trace>
  <inkml:trace contextRef="#ctx0" brushRef="#br0" timeOffset="1064.0609">4411 15007 8127,'49'-45'5676,"-22"19"-387,-6-11-387,7 4-3483,-5-12-774,1 3-258,-6 2-129,-5 3 0,-8 5-129,-6 7-129,-10 13 0,-10 12 0,-5 8 129,-6 18-258,0 18 258,3 10-129,8 10 129,11 3 0,10-1 0,10-5 0,12-14 0,12-12 0,7-19 0,5-16-129,-2-8 0,-3-16-387,-2-6 129,-7-11-129,-4 2-387,-11-12-645,2 7-3354,-18-6-258,5 13 1677,-11-12 1806,3 18 903,-5 5 645,-1 14 516,8 12 903,-9 21 3612,9 12-129,0-5-1548,10 19-1935,-3-10-645,9-2-258,2-11-129,3-12-258,3-12 0,2-5 129,-1-14-258,2-5 129,-7-1-129,-1-1 0,-7 6 0,-2 10 129,-10 10-129,9 5-129,-6 15 258,0 5-258,0 4 258,4 1-258,3-5 258,3-6-258,4-14 258,3-5 129,2-15-129,2-11 0,-4-11 129,-3-5 0,-4-7 0,-6 2 0,-7 5-258,0 5 0,-10 12-387,-2 8-387,12 17-2193,-19 10-2580,12 13-129,3 0-258,4 9-516</inkml:trace>
  <inkml:trace contextRef="#ctx0" brushRef="#br0" timeOffset="1499.0857">5354 14921 11997,'60'-34'5418,"-30"5"-258,-4-25-1548,1 11-2838,-6-11-516,-3 5-129,-8 2 0,-10 6-129,-7 10 129,-10 13-129,-6 18 0,-5 22 0,-2 19 0,4 16 129,2 10-129,10 3 129,10-1 0,7-8 0,12-16 129,12-16-129,11-18 129,3-13 0,5-19-129,1-12 129,-5-10-129,-2-5 129,-8-3-129,-3 2 0,-10 4-129,-5 6 129,-5 18-129,-9 21 0,0 0 129,5 25-129,-4 17 129,-1 8-129,5 4 129,0-1-258,3-5 129,1-11-258,3-11-129,0-18-516,7 1-2064,-8-20-2451,4-12 0,-8-15-516,1-8-516</inkml:trace>
  <inkml:trace contextRef="#ctx0" brushRef="#br0" timeOffset="1628.0931">5804 14249 11739,'-5'-37'5547,"5"37"-516,5-12-1935,3 14-7869,5 4-129,6 6-774,-1 2-387</inkml:trace>
  <inkml:trace contextRef="#ctx0" brushRef="#br0" timeOffset="1907.1091">5999 14487 10707,'5'10'5547,"-5"-10"-387,11 19 129,-3-6-4386,7 9-387,0 7-258,2 7 0,1 5-129,0 3 0,-2-2 129,-4 1-129,-4-8 258,-8-1-258,-3-7 258,-11-8-129,-6-4 129,-2-6-129,-5-4 0,0-2-129,2-3-258,6 0-129,9 0-903,-2-8-2967,12 8-1548,10-14 0,11 4-516</inkml:trace>
  <inkml:trace contextRef="#ctx0" brushRef="#br0" timeOffset="2037.1165">6349 14514 11352,'35'-46'4773,"-21"39"-4773,-6 7 0,0 15-4902,-7 9-774</inkml:trace>
  <inkml:trace contextRef="#ctx0" brushRef="#br0" timeOffset="2166.1239">6387 14928 11997,'16'5'5547,"-5"-5"-3225,0-4-2322,-4-7-5160,-3-3-387,4 0-903</inkml:trace>
  <inkml:trace contextRef="#ctx0" brushRef="#br0" timeOffset="2688.1537">7230 14805 6837,'-33'21'5418,"33"-21"-645,7 12-129,13-20-3612,16-7-387,2-17-129,5-5-129,-6-11 129,-4 5-258,-14-1-129,-11 12 0,-13 14 0,-16 15-129,-13 8-129,-6 16 0,0 11-258,0-4-516,14 13-1677,2-18-2064,15-8-258,9-15-516,13-6 129</inkml:trace>
  <inkml:trace contextRef="#ctx0" brushRef="#br0" timeOffset="3287.188">7370 14287 4128,'0'-103'5160,"-3"70"-129,-7 13-1161,9 26-1290,-10 12-645,11 32-516,0 12-387,11 21-258,3 1-387,10 6 129,7-12-258,4-7 0,6-22-258,4-12 129,-1-25-129,1-13 0,-3-22 129,-4-11-258,-7-7 129,-5-5 129,-12 2-129,-6 1 129,-8 4-129,-9 7 0,-9 13 129,-6 9-129,-5 10 0,2 12 0,3 16 0,3 10 129,9 7-129,9 5 129,6-7-129,14-4 0,9-4 129,9-15-129,5-11 129,2-9-129,0-12 129,-3-11-129,-4-7 129,-6-2-129,-7-5 129,-6 4-129,-6 5 129,-1 10-258,-9 18 258,0 0-129,9 14-129,-7 16 129,3 7 0,2 2 0,3 1 0,0-8 0,1-8 0,-1-10 0,0-13 129,-10-1-129,11-29 129,-9-7 0,-2-13 129,0-4 0,0-3 0,2 0-129,5 6 0,4 5-387,11 22-2193,-3 1-2838,10 12-387,6 10-645,17 3-387</inkml:trace>
  <inkml:trace contextRef="#ctx0" brushRef="#br0" timeOffset="3851.2203">9228 14415 9546,'-48'39'5676,"32"0"-645,4-6-129,10 4-4515,10-11-129,12-13-258,6-13 0,5-12 129,3-17-129,-6-6 129,-9-2 0,-8 3-129,-9 5 258,-6 10-258,-12 9 129,-3 10-129,-1 20 129,4 20-129,6 12 0,8 14 0,9 9 0,13 5 0,8 2 0,5-2 0,0-10 0,-3-9 0,-5-8 129,-12-10 0,-10-9 0,-10-7 129,-18-7-129,-10-2 129,-8-6-129,-7-8 0,-3-4 0,1 0-129,5-8 0,8-6-129,15-2-387,12-16-903,21 5-3741,7-6 0,19-1-387,3-5-387</inkml:trace>
  <inkml:trace contextRef="#ctx0" brushRef="#br0" timeOffset="4243.2427">9458 14816 5676,'52'-51'5547,"-28"25"-129,-7-5-774,5 14-2322,-12-16-903,7 11-774,-6-1-387,-1 7 0,-6 6-129,-4 10-129,0 0 129,0 0 0,0 0 0,-6-12 0,6 12 0,-3-20 0,3 4 129,0-3-129,3-6 129,-2-2-129,-1 1 129,0 2-258,-5 6 129,-4 6 0,-6 8-129,-1 5 0,-4 14 0,-1 11 0,1 12 0,3 6 0,3 3 0,9 2 0,5-1 0,10-9 0,13-10 129,7-5-129,8-13 129,4-7-129,4-4-258,0-10-516,5 8-2967,-12-15-1419,-4 2-387,-9-9-258</inkml:trace>
  <inkml:trace contextRef="#ctx0" brushRef="#br0" timeOffset="4519.2585">9960 14304 8385,'-13'-22'5160,"-2"22"129,1 9-645,-6 7-3483,8 13-516,0 3-387,6 8 0,5-2-129,3 1 0,11 0 0,8-5 0,1-3-129,2-4 129,0-2 0,-7-4 129,-7-1-129,-7 0 129,-5-3-129,-9-3 0,-5-1-258,-2-7-129,1 8-903,-4-14-3870,21 0 0,-12-6-645,12 6-129</inkml:trace>
  <inkml:trace contextRef="#ctx0" brushRef="#br0" timeOffset="4868.2784">10108 14541 7611,'30'-52'5289,"-22"31"-258,-6 2-258,-2 19-3354,0-16-645,0 16-258,-17 6-129,5 16 0,-3 9 0,4 6 0,1 0 0,4 4 0,2-6-129,4-5-129,5-11 129,8-12-258,4-10 129,3-13 0,1-10-129,-1-6 0,1-2 129,-3-2-129,-4 5 129,1 6-129,-7 9 129,-8 16-129,11 0 129,-5 13 0,1 11-129,3 8 129,3 3-516,2-5-258,13 10-2322,-9-17-2451,4-3 0,-4-14-516,2-1-258</inkml:trace>
  <inkml:trace contextRef="#ctx0" brushRef="#br0" timeOffset="5271.3015">10477 14420 11352,'15'9'5805,"-15"13"-387,2 12-258,-6-3-4386,4 3-387,2-9-129,1-9-129,-3-16-129,17 0 0,-5-11 129,2-14-258,0-6 258,1-3-129,1 5 0,-3 5 129,-3 7-129,-10 17 0,12 0 129,-10 24 0,-1 10-129,-1 4 129,0 4-129,3-8 0,-2-2 129,7-11-129,0-13 129,3-8-129,2-17 0,4-8 129,1-2-129,3-2 0,0 4 129,-1 9-129,-3 11 129,-3 8 0,0 14-258,-4 8-129,2 12-1677,-10-10-2967,9 5-645,-4-10-387,6 0-516</inkml:trace>
  <inkml:trace contextRef="#ctx0" brushRef="#br0" timeOffset="5804.332">10996 13866 10836,'12'5'5418,"-6"28"-129,-8 12-129,9 24-4515,0 14-258,4 13-129,-2 6 0,3-3-129,-3-5 0,-2-11-129,-1-13-129,-4-14 129,-2-15 0,0-19 0,0-22 0,-12 8 0,12-8 0,-6-22 129,6 3-129,8-4 129,5 1 0,6 8 0,10-1 0,6 3 129,4 0-129,3-2 0,0-3 129,1-6-129,-3-7 129,-7-5-129,-5-4 0,-8-4 0,-7 2 0,-11 0 0,-4 7-129,-11 7 0,-10 13 0,-2 14 129,-3 14-258,4 20 258,3 19-129,6 12-129,12 6 258,8 4-129,19-8 129,12-8-129,15-18 0,6-29-1548,19-3-2838,-6-26-1290,5-15-387,1-15-387</inkml:trace>
  <inkml:trace contextRef="#ctx0" brushRef="#br0" timeOffset="6455.3692">12917 13986 7998,'-14'-45'5289,"-17"45"-645,-12 9-129,-10 23-3483,3 13-903,7 4 129,12 9-129,14 1 0,17-3 0,22-10 258,18-3-129,13-9 0,9-8-129,-2-4 129,-1 2 129,-14 0-129,-13 5 129,-22 4 0,-12 7 0,-22 1-129,-16 5 0,-11-3-129,-8-4-129,4-3 0,4-11-516,20 4-2580,9-21-2064,22-8 0,6-7-516,25-11-258</inkml:trace>
  <inkml:trace contextRef="#ctx0" brushRef="#br0" timeOffset="6808.3894">13110 14563 10836,'46'62'5676,"-30"2"-516,-9 7 129,11 16-4257,-12-4-516,3-2-258,0-10 0,-2-13-258,3-14 0,0-21-129,-2-18 129,-2-13 0,-5-20 129,-1-15-258,-8-14 129,-4-14 0,-3-11 0,-1-9 0,4-4-129,5-4 129,7 4-129,10 3 129,10 6 0,4 16 0,5 16 129,2 21-258,-7 18 258,-6 15-258,-9 24 129,-9 17 129,-4 19-258,-10 6-129,0 5-516,-7-12-2709,11-1-1548,3-14-516,7-18 0,0-26-645</inkml:trace>
  <inkml:trace contextRef="#ctx0" brushRef="#br0" timeOffset="6954.3978">13547 14347 11481,'32'60'5547,"-22"-3"-258,-6-1-258,3 8-4515,0-3-1161,-6-13-4257,8-15-258,1-22-516,4-11-129</inkml:trace>
  <inkml:trace contextRef="#ctx0" brushRef="#br0" timeOffset="7347.4202">13817 14543 10062,'48'-14'5547,"-17"-7"-258,-4-16-258,12 3-4128,-14-8-387,-2 6-258,-9 4 0,-6 5-129,-8 14-129,-14 13 129,-7 17 0,-2 16 129,1 7 0,1 14 129,7-2 0,14 2 0,4-12 0,17-14-129,9-15-258,7-17-1677,12-5-3612,-7-11-387,4 1-387,-4-1-645</inkml:trace>
  <inkml:trace contextRef="#ctx0" brushRef="#br0" timeOffset="7876.4505">14476 14410 7353,'-10'5'5547,"10"-12"-387,0-27-258,5-7-2580,6-15-1806,7-12-129,3-7-129,-1-3-129,-8-1 0,-3 10 129,-9 12-258,-5 18 129,-11 20 0,-8 24 129,-7 29 0,2 27-129,3 18 129,10 13 0,8 2-129,8-1 0,17-11 129,14-17-387,10-20 129,5-20-129,7-9-516,-10-20-3096,2-1-1290,-5-11-387,-8 1-645,-9-7-129</inkml:trace>
  <inkml:trace contextRef="#ctx0" brushRef="#br0" timeOffset="8491.4857">14982 13715 8901,'-19'-46'5547,"11"59"-258,-7 28-129,2 27-3483,-1 19-1032,8 12-387,1 5 0,0-6-129,5-14-129,0-17 0,8-15 129,4-22-129,6-22 129,2-9 0,4-23-129,5-4 129,4-6-129,5 3 0,3 8 0,-3 12 129,-1 11-258,-6 14 129,-9 13 0,-8 8 0,-13 0 129,-8 6 0,-16-4-129,-10-4 0,-9-2 0,-3-4 0,-5-10 129,4-7-258,8-1-258,7-11-774,31 2-3870,-10-15-258,22 2-387,16-8-516</inkml:trace>
  <inkml:trace contextRef="#ctx0" brushRef="#br0" timeOffset="8799.5033">15515 14226 9159,'0'-38'5676,"-15"37"-387,-10 1 0,2 17-4257,-5 8-258,6 12-258,3 8 0,10 3-129,5-3-129,8-3-129,11-15 0,10-12-129,6-15 129,6-10-129,1-14 0,-2-11 129,-3 0-129,-6-2 129,-6 6 0,-6 14 0,-5 9 0,-10 8 0,12 23-129,-7 1-387,15 22-2193,-7-21-2838,7 9-129,3-9-516,9-3-516</inkml:trace>
  <inkml:trace contextRef="#ctx0" brushRef="#br0" timeOffset="9303.5321">15916 14225 7998,'0'-20'5418,"0"20"-129,5 19-516,0 6-3483,11 15-516,-1-1-258,7-2-129,1-11 0,6-12-129,-3-14 129,2-10-129,-3-17 129,-2-9-258,-7-9 129,0 2-129,-7 1 0,-4 6-258,0 12-516,-5-4-2451,0 28-2193,2-14 0,8 15-645,-1 0-129</inkml:trace>
  <inkml:trace contextRef="#ctx0" brushRef="#br0" timeOffset="9739.5571">16358 14122 9030,'8'46'5805,"-12"-14"-516,-6-1-129,6 10-3870,-3-6-645,7-7-258,5-7-129,7-12-129,6-9 0,8-13-129,6-11 129,2-10-129,-3-9 129,1 1 0,-7 1-129,-4 6 258,-5 5-129,-7 13 0,-9 17-129,0 0 129,-5 16-258,1 13 129,2 8 0,2 4-129,3-4 129,9-3 0,7-10-129,4-12 129,7-12 0,1-2 0,1-16 0,0-5 0,-2-4 0,-6 1 129,-3 3-129,-7 9 129,-4 10 129,-10 4 0,4 25-129,-1 4 129,-1 6 0,9 4-129,7-3-258,5-17-1161,17 5-2967,-6-21-1419,5-4-387,-2-14-774</inkml:trace>
  <inkml:trace contextRef="#ctx0" brushRef="#br0" timeOffset="10783.6168">7668 16658 5160,'-29'20'5805,"29"-20"-645,24 16-129,16-11-2838,16-7-1419,24-8 0,13-7-516,21-2 387,7-8-516,10-2 258,-2 0-387,0 3 129,-3 1-258,-14 7 0,-7 10-645,-28-4-2580,-9 12-1548,-21 13-387,-13 5-516,-21-1 0</inkml:trace>
  <inkml:trace contextRef="#ctx0" brushRef="#br0" timeOffset="11099.6349">8880 16190 7611,'-25'-21'5676,"25"21"-258,-5 16-387,7 2-3483,22 23-645,6-5-387,15 6 129,5-1-387,7 0 129,3-4-258,-6 1 0,-5-3 0,-11-2-129,-11-1 129,-16 4-258,-11-2 387,-17 7-387,-14-5 258,-7 3-129,-4-3-258,1-7-645,15 7-4257,-2-16-258,13 6-645,10-14-387</inkml:trace>
  <inkml:trace contextRef="#ctx0" brushRef="#br0" timeOffset="11587.6628">9900 16533 8256,'4'40'5547,"12"-27"-516,3-13-387,8-3-4386,2-19-129,4-13 129,-6-5-258,-6-1 129,-14-4-129,-7 8-129,-7 8 129,-11 11 0,-10 18 258,-1 21 129,1 15-129,4 5-129,9 7 387,11 6-258,7-4 129,17-3-129,11-19-129,12-10-129,6-12 0,1-5-387,8-1-1806,-8-18-2709,-4 0-258,-7-7-516,-7 1-129</inkml:trace>
  <inkml:trace contextRef="#ctx0" brushRef="#br0" timeOffset="11732.6711">10403 16379 4773,'1'-17'5676,"-1"17"0,14 13-645,3 21-1419,-3-10-2193,17 13-645,2-8-903,-1-8-2064,3-3-2709,-2-12-516,-3-1-258,-6-5-387</inkml:trace>
  <inkml:trace contextRef="#ctx0" brushRef="#br0" timeOffset="11912.6814">10698 16362 4773,'-31'-57'5547,"10"35"-129,-1 22-129,-7 15-2193,3 28-1290,-11-6-774,7 14-516,-1 2-258,6 5-258,7 4-387,-2-11-2838,15-8-1677,5-8-774,8 1-258,6-14-129</inkml:trace>
  <inkml:trace contextRef="#ctx0" brushRef="#br0" timeOffset="12271.7019">10707 16557 8256,'49'4'5934,"-25"27"-645,-6 6-129,1 17-3612,-4 3-774,0 2-645,-4 2 129,-5-6-129,-4-14-129,-2-18 0,0-23 0,-14 3 129,4-26-129,-4-17 0,2-11 129,0-21 0,1-8-258,4-7 129,7-4 0,3 3 0,8 15 0,3 8 0,4 14-129,0 15 0,0 29 258,-6 12-129,-4 27-129,-8 11 258,0 4-258,-5 6-387,2 6-258,-4-13-2451,8 5-1935,5-17-258,12-12-516,-1-17 0</inkml:trace>
  <inkml:trace contextRef="#ctx0" brushRef="#br0" timeOffset="12494.7147">11062 16486 8256,'8'-1'5547,"-2"15"-516,-6 0-129,11 17-3225,-8-20-903,9-2-258,3-9-129,6-7-129,-2-22 0,4-4 129,-3-5-258,-5-5 129,-6-1 0,-9 6-129,-7 4 0,-10 7-258,-4 24-387,-15-2-2838,5 21-1935,-5 8-387,9 11-258,4 5-516</inkml:trace>
  <inkml:trace contextRef="#ctx0" brushRef="#br0" timeOffset="13487.7715">11422 16292 8127,'2'-55'5676,"9"43"-516,1 12-258,1 19-3870,3 21-258,0 5-516,-1 5-129,-4 7 129,-1-7-258,-6-6 129,0-5 0,-4-22 129,0-17-129,0 0 0,7-8 129,-2-26-258,6-1 258,2 0-258,1-1 129,1 6-258,3 13 129,2 11 0,0 4 0,4 9 129,-1 9 0,0-11-129,7-5 129,1-2 0,-2-16 0,1-11 0,0-2-129,-5-5 129,-7-2-129,-6 11 129,-12 3-129,-9 5 129,-9 11-129,-7 8 0,-4 8 0,0 16-129,7 16 258,6 9-129,7 1 129,9 4-258,14-6 129,10-10 0,9-12 129,5-11-129,5-15 0,-2-23 0,-1-8-129,-2-9 129,-6-1 129,-7 0-258,-7-1 0,-7 4 258,-7 5-258,-2 16 258,-2 17-129,-6-7 0,0 14 129,4 22-129,-2 7 129,3 6-129,3 5 0,6-7 0,2-6 129,5-6 0,3-11 0,0-20 0,4-15-129,0-10 129,1-7 129,1-4-129,-4 2-129,-2-1 129,-4 6-129,-3 16 129,-2 10-129,-9 6 0,9 20 0,-4 14-258,-3-5-1677,17 17-2838,-9-10-1032,5 1 0,1-11-774</inkml:trace>
  <inkml:trace contextRef="#ctx0" brushRef="#br0" timeOffset="13894.7947">12484 15616 9933,'18'41'5547,"-11"21"-387,5 24-129,-1 6-4386,6 18-258,2-1-129,0-5 0,-3-15-258,-2-11 258,2-20-258,-4-21 0,-4-13 0,-8-24 0,10-9 0,-10-19 0,0-8 129,0-11-258,0-7 258,1 1-258,8 0 258,4 13-258,6 19 258,7 18 129,-1 10-129,4 26 129,-4 12-129,-3 10 0,-4 4 0,-5-5-129,-4-7-258,-9-15-645,11 1-3225,-11-33-1419,0 0 0,0-16-645</inkml:trace>
  <inkml:trace contextRef="#ctx0" brushRef="#br0" timeOffset="14020.8019">12819 15837 9933,'-9'10'129,"9"5"0,4-1-258,8 9-5547</inkml:trace>
  <inkml:trace contextRef="#ctx0" brushRef="#br0" timeOffset="14703.841">13077 16336 9546,'47'0'5676,"-23"-17"-516,0 3-516,-1-20-3870,5 10-387,-8-5-129,-4 7-258,-9 3 129,-7 7-129,-7 8 0,-9 5 0,-8 17 129,1 16 129,3 7 0,5 2 129,9 0-129,7-1 129,14-9-258,11-4 129,6-13-129,8-15-129,1-11 129,-4-9-129,-4-3 0,-3-2 0,-6-2 0,-4-2 0,-3-5 129,-2-4-129,-1 1 0,4-12 0,2-15 0,1-9 0,-2-14 129,2-7-129,-6 1 129,-3 2 0,-5 12-129,-6 23 129,-3 27 0,-12 28-129,-1 36 0,-2 36 0,2 23 0,1 16-129,4 4 0,7 7 129,7-10-258,14-16 258,8-19 0,5-31-129,6-24 129,5-20 0,0-11 129,0-31-258,-3-20 258,-4-18-129,-6-19 0,-5-11 129,-10-3-258,-5-4 129,-6 8-129,-6 12 258,-10 34-129,-8 34 129,0 33 0,-1 50 0,8 33 129,10 22-129,5 11 129,19 7-129,14-10 0,15-17-129,16-18-387,8-47-2322,15-8-2709,-1-17-645,4-14 0,3-22-1032</inkml:trace>
  <inkml:trace contextRef="#ctx0" brushRef="#br0" timeOffset="15335.8772">15013 16300 5934,'-34'0'5289,"24"-5"-387,10 5-258,3-23-4128,8 5 129,12-5-387,0-7 0,2-2-129,-5-1 0,-5 3 129,-10 3-129,-5 9 0,-13 7 0,-6 11 0,-5 12 0,0 16 0,4 8 0,10 18 0,10 6 0,9 5 0,16-3 0,11-1 129,10-7-129,4-3 0,-3-6 0,-3-11 129,-13-5 0,-10 3-129,-18-1 129,-16 2 0,-21-1 0,-12-3-129,-12-3-129,-4-13 0,0-13-129,4-7 0,8-12-129,13-13-645,23 3-2967,7-15-1290,14-1-129,10-4-645</inkml:trace>
  <inkml:trace contextRef="#ctx0" brushRef="#br0" timeOffset="15746.9007">15236 16234 7224,'64'3'5289,"-38"14"0,-4-1-516,-1 17-3483,-8-7-774,2-4 0,-7-15-258,-8-7 0,0 0 0,0-17 0,-5-5 129,-1-14-258,0-14 258,2-1-258,4 9 0,4 4-129,3 6 129,7 13-129,3 9 129,4 10-129,3 12 129,2 10-129,2 5 129,2 2 0,3-5 0,2-7 129,0-9-129,0-8 0,-4-7 0,-3-10-129,-5-8 129,-12-4 0,-10-8 0,-6 8 0,-14-2-129,-13 12 129,-7 7-129,-6 12 0,0 9-258,1 10-387,17 20-2193,-4-10-2580,21 13-129,9-6-516,12 3-129</inkml:trace>
  <inkml:trace contextRef="#ctx0" brushRef="#br0" timeOffset="16298.9322">15887 16111 3870,'33'-55'5676,"-19"47"-129,4 21-516,-4 9-1677,8 40-1935,-4 9-774,9 17-129,-6 4-129,0 1-129,-7-14-129,-3-8 0,-2-14-129,-5-22-129,-4-18 0,0-17 129,-18-3 0,5-23 0,-2-3-258,-4-20 129,-3-16-258,-7-13 129,2-6 0,-4-18-129,3-11 129,9-1 258,7-1 0,12 13 258,7 15 129,16 21 0,8 20 0,5 26 0,-4 20 129,-4 17-387,-12 12 0,-10 14-129,-8 1 0,-14 3 0,-6 0 0,0-3 0,6-3-129,8 1 258,12 0 0,16-1-129,17-3 129,7-1 0,8 3-129,1 2 129,-6-6 0,-10-2 0,-15-2 0,-14-7 0,-14 1-129,-18-6 129,-16-3-129,-9-9 0,-4 6-387,0-14-1290,18 5-3096,1-5-774,19 0-129,15 0-774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6:34:07.6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5570 4489 2322,'-67'-108'5031,"24"55"-387,-8 5-2064,-11-7-1161,5 17-387,-12-6-516,-4 15-129,-8 6-129,-6 3-258,-9 13 258,-15 7-516,-13 14 129,-14 15 129,-13 23 0,-15 13-129,-12 22 258,-11 14 0,-6 20 129,0 16 0,1 17-129,-3 10 0,4 11 129,7 15 0,-1 10-129,12 12 129,5 8 129,12 8 0,11 6 258,18 18 258,12-5-258,23 2-129,22-7 0,27 2 0,20-12 129,25-9-387,20-12-129,26-6-129,22-11-129,23-8 0,20-8 129,14-9-129,16-5-129,11-9 129,11-8-387,4-16 645,14-8-129,-2-15 0,6-14-258,7-18 258,6-18 0,2-21-129,10-16 258,4-18-129,8-12-129,5-21 129,3-17 0,2-19 0,-1-17 0,-1-16 0,-7-13 0,-4-20 129,-6-13-129,-8-20 0,-12-10 0,-8-15 129,-11-12-129,-6-15 129,-8-8-258,-7-13 0,-15-8-129,-6 2 258,-15-3-129,-14-5-129,-20 5 0,-18 3 0,-24 0 258,-24 2 129,-22 2 0,-25-4 0,-23-1 0,-20 6 258,-21 0-129,-16 15 129,-22 15 0,-21 23-258,-19 23 0,-28 35-129,-26 34 0,-24 33-258,-25 42 129,-26 25-387,-16 46 129,-18 23-129,-5 45-1806,-13 17-2709,-4 31-129,-11 16-774</inkml:trace>
  <inkml:trace contextRef="#ctx0" brushRef="#br0" timeOffset="10689.6114">11593 3999 774,'-64'19'4386,"28"-7"387,-5-5-645,-8-2-2967,5 10-516,-4 2-387,-1 4-129,-4 2-129,0 10 0,-6 5 0,-3 4 0,-8 11-129,-5-2 129,1 8-129,-6 3 129,-1 5 0,-1 3 0,1 3 0,5 1-129,-2 6 129,5 6-129,2 6 129,4 5 0,0 9-129,3 3 129,2 9 0,1 6-129,1 8 129,-1 4 0,-1 4 129,1 7-258,2 3 0,-1 2 129,2 0 258,7 2-258,2-3 258,8 4-129,4-5-129,6-5 258,1 0 129,5-2-258,0 0-129,-1 2 129,-1-2-129,-3-3 0,-4 3 258,-1-2-258,-1-1 129,-2-3-129,-2-9 0,-1-2 129,-1-5 0,0-5 129,-5-4-258,-3-3 129,-11-1 0,-4-3 0,-8-2-129,-5-1 258,-5-5-129,-4 0 0,-6-13 0,-4 1-129,1-7 129,0-13 0,-1 2 129,0-13-258,-4-5 129,0-6 0,-1-4 129,0-8-129,-3-2 0,-4-2 129,-5-8-258,1 0 129,1-4-129,2-5 129,0-6-258,0 1 258,5-5-129,6 2 0,0-2 0,4 0 0,2 2 0,-3 4 0,0 3 0,0 4 0,-1 4-129,0 2 129,0 5 129,-3 2-129,2 1 0,3 0 0,6 3 0,0-1 0,4 3 129,2 3-129,3 0 0,1 5 0,1 10 0,2 12 129,-2 3-129,6 9 129,-1 4-129,4 5 129,4 4-129,1 5 0,6-1 0,0 6 0,7 5-129,0 4 129,7 6 0,0 4-129,0 10 129,6 7 129,-1 8-129,5 3 129,1 4 0,4 11 0,0 3-129,7 4 129,4-3-129,5 0 0,8-2-129,5-3 0,2-6 129,11-4 0,6-10 0,4-1-129,8-6 0,2-1 129,3-10-129,8-2 129,3-7 0,5-3 0,8-3 129,5-3 0,1-4 129,7-4-129,3-5 258,7 8-129,6-7-258,-2-2 258,8-5-129,5-6 0,4-7 0,10-2 0,3-5 0,6-13-129,4-1 258,9 0-258,2-6 0,4 1 129,5 3-129,2-2 129,2 3-129,4-6 0,3 1 129,2-3 0,5 0-258,2-3 258,6-8-129,4-6 0,7-8 0,4-5 0,2-3-129,0-5 129,3-2 0,-6 0-129,-3 0 129,0 1-129,-1-1 129,-3 4-129,2 3 129,1 5 0,1-4 0,6-2 0,5-3 0,-2-2 0,3-1 0,2-1 0,-2-2 0,1-11 0,-2 5 0,-1-3 0,-5 4-129,1-4 129,-7 5 0,1 0-129,1-1 129,-3 4 0,0-4-129,5 1 129,0 2-129,2-1 129,5-5 0,-1-1 0,-2 5 0,3-4-129,-5 5 0,-4 3 129,0-1 129,-7-4-129,-1 6 0,-3 2-129,0-5 258,-1 4-129,-1 0 0,4-5-129,-2 4 129,2-1-129,-4-1 258,-2 3-258,-6 1 129,-4 0 0,1 1-129,-9 2 129,-3-1 0,-5 2 0,-1-2-129,-2-2 129,1-2 0,1-8 0,-4-3 0,2-2 0,-2-6 0,-1-1 0,0-2 129,-4-4-129,0-1 129,-2-3-258,-1 2 258,-7-6-258,3 0 129,0-2 0,-2 0 129,-5-3-129,0-1-258,-1-8 387,1-5-129,-1-3 129,-7-5-129,-1-2 0,-1-6-129,-3-4 258,-1-10 0,-6 6-258,-3-11 129,-2-2 0,-2-9-129,-8-6 129,-3-1 129,-6-5-129,-6 1-129,-12-1 258,-8 0-129,-7-3 129,-9 2-129,-8-2 129,-10 3-129,-7 1 129,-8-2-129,-1-2 0,-6 1 129,-5 0 0,-6-3 0,-2 6-129,-6-5 129,-1 2 129,-6-1-129,-1-3 0,-5-1-129,-2 3 129,-3 4 0,-2 1 0,-6 1 258,-2 2-387,-4 4 258,-9 0-129,-6 6 0,-5 4 0,-7 4 0,-7 3 0,-6 3 0,-5 1-258,-6 6 129,-4 4 0,0 3 0,-7-1 0,-3-1 129,-3 2-129,0 4 0,0-1 258,-5 3-129,-1 2-129,-4 4 0,-2-2 129,-3 4-258,-2 3 258,-6-3-129,0 3 129,-4-4-129,2 0 0,2-4 0,1 1 0,4 1 129,1-1-258,5-2 129,3 3 129,5-6-129,4-1 0,3-1 0,4-2 0,10-11 129,6-5-129,6-5 129,8-8-129,9-5 0,8-6 0,7-11 0,6-3 0,7-6 129,5-3-129,3-3-129,5-7-129,4-2 258,3-3-129,0-1 0,2-2 0,1-5 0,1 2 0,-1-6 129,1 3 129,-2-1-129,-1 0-129,-2 2 258,-1-2 0,-4 1-258,-2 1 129,-1 1-129,-5 0-129,-1-4 258,-5 3 129,-2 2-258,-4 1 129,-8 1 129,-4 0-129,-8 4 0,-5 5 258,-9 11-258,-4 4 0,-10 4 258,-5 5-129,-4 9 0,-4 10-129,-9 5 129,-9 8 0,-3 7-129,-8 7 0,-8 9 0,-8 10 0,-6 5 0,-11 8 0,-3 11-129,-5 5 129,-6 8 0,-5 9-258,6 13-645,-12 8-2838,6 27-1677,-12 14-516</inkml:trace>
  <inkml:trace contextRef="#ctx0" brushRef="#br0" timeOffset="27428.5688">20604 4123 3225,'-41'-11'3999,"24"4"-516,17 7-2451,0 0-387,5 5-129,19 8-258,8 2 0,11 7 258,6 6-129,8 0 0,3-1 0,6 5 129,2-6 0,6 6 258,2-6-516,6 1 258,-2-3-129,7 2 129,4 1-258,6 2-129,8-3 0,1 6-129,1 3 387,1 8-387,0 3 258,1 5-258,-2 5 0,-6 8 0,-9 11 0,-4 5 129,-6 3-258,-5 4 129,-2 5 0,-6 7 0,-3 7 129,-2 4 0,-2 5-129,-4 4-129,-1 5 258,-3 11-258,-3 2 258,-1 8 129,-5 7-129,-5 6 0,-7 0 129,-3 4-129,-6 5-129,-5-2 0,-9 0 0,-8 1 0,-2-4 0,-6 3 0,-8-2 258,-6-3-387,-5-6 0,-3 0 129,-1-8 0,-3-4 0,0-9 0,-4-7-129,-1-9 0,-5-7 258,-7-5 0,-7-6 0,-10-6-129,-10-2 0,-16-6 129,-9-2-129,-7-5 129,-8-6 0,-5-8 0,-5-9 0,-3-10 129,-2-9-129,4-10 129,-1-7 0,-6-10-129,-1-3 129,-6-4 0,-6-2-129,-5-2 129,-4-3-129,-8-4 0,-1 0-129,1-3-129,2-9 258,0-5-129,6 0 0,0-6 0,2 0 0,2-7 129,0-4 0,0-4 129,1-1 0,-1-7-129,2-1 129,4-8 0,2-3-129,4-6 129,7-11-129,2-12 129,9-9-129,13-18 129,9-10-258,4-20 0,13-15 0,7-17-129,13-11 0,9-15 0,12-8-129,14-13 0,14-10 0,13-12 0,12-8 129,18-9 129,16-3-129,12 1 0,13 0-129,11 7 129,10 10 258,11 13-129,7 15 0,15 16 0,13 18 0,8 13-129,12 23 258,9 19-129,7 20 0,7 19-129,10 19 129,0 20 0,1 12 129,6 20-129,-3 16 258,-2 9-258,4 4-258,0 20 129,-1 2-516,13 14-3741,-10-5-903,-4-5-387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5:19:17.229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17133 1603 5547,'0'0'4644,"0"0"-258,0 0 0,-8 9-1935,-3 1-1161,11-10-387,-10 14-129,10-14 0,-10 12-129,10-12-129,-10 15 0,5-5 0,-2 2-129,7-12-129,-15 21-129,6-8 129,9-13-129,-13 12-129,13-12 0,-10 10 129,10-10 0,-9 3-129,0-1 129,-1 3-129,-5 7 0,-2 2 129,-7 6 0,-4 4 0,-6 6-129,-6 7-129,-5 0 258,-5 1-258,-1 1 129,-2-2-258,-3 0 258,-1 0-129,-1-7 258,1 1-129,-3 0 0,-4 3 129,-4-2 0,-4 11 0,1-2 0,-4 3-387,2 7 258,0 0-258,4-1 258,0 6-258,2 0 129,2-1-129,-3-1 258,0-1 0,-4-3 0,-3 0 258,-4-1-387,-3-3 516,2-4-387,-3-3 0,4-1 0,0-1 0,2-3 0,1-1-258,3-1 258,0-3-387,1-2 387,1 1-129,0-5 129,0 8 129,-1-6-258,3 3 258,2-2-258,5 2 258,1-5-129,3 1 0,3-2 0,5-2 0,1-4 0,4-3 0,2-1 0,0-4 0,4 0 0,-1 0 0,0-1 0,-1 2 0,-3 1 0,-4 2 129,-2-1-129,-3 3 0,0 1-129,0-1 129,-5 3 0,0 0 0,0-3 0,-2 6 0,-4 1 0,-2 2 0,-3 3 129,-6-1-129,-1 4 129,-1 0-258,-3-3 258,-2 2-129,0-4 0,1-4 0,3-5 0,1-1 0,2-3 0,5-2 0,-1-4 0,-15-5-387,4 1-387,1-1 129,1-5-129,80 5 129,0 0 645,-151-25-903,77 6 129,5-4 0,18-3 258,4-4 516,-1-2 0,-4-3-129,1-1 129,-5 0 0,1 1 0,-1-3 129,0 0 0,1-3 0,2-2-129,3 0 129,0-3-258,3 0 258,0 0-129,1-2 129,3 5-129,-4 0 0,1 1 0,-1 1 0,55-8 903,-63 6-258,-8-1 129,1 6 0,62 38-129,0 0-645,-126-78 645,58 39 129,2 8-129,-60 0-774,69 7 129,1 0 0,0-1 0,-1-4 129,-1 6-129,-1 1 0,-1-3 0,-2 3 0,3-2 0,1-1 129,0-2-129,1 2 0,0 0 0,4-1 129,0 1-129,-3 3 0,-2-2 0,-4 6 0,0-2 0,-1 3 129,-4 0 129,4 2-258,-1 1 258,3-3-258,-1 2 258,0 2-258,-2 2 258,-2 2-387,1 1 129,-3 1 0,-3 1-129,-2 5 129,-2 1 0,0 0 0,-4 0-129,1 0 129,-3 0 0,1 4-129,0-2 129,-5 1 0,0 0-129,1 3 129,-3 0 0,0 3-129,-1-1 129,-2 3 0,-1 1 0,-3-1 0,3 1 0,1-3-129,1 0 129,1 3-129,-5 4-258,-2-4 387,2 5-387,1 5 387,-3 2-387,0 7 387,-3 7-387,-1-1 387,2 12 0,1 1-129,3 4 0,2 1 129,0 1 258,1 1-258,2-2 258,3 0-129,2-3-129,-4 0 129,2 2-129,-5 4 129,-3 9-387,-3 5 129,-1 6 0,-4 4 0,-9 6 129,-6 2 129,-2 1 0,1-1 129,-3-6 0,1 0-129,-7-10 0,1-5 129,1-10 0,-1-8-258,-9-6 129,-3-6-129,-2-5 129,5-3-387,0-8-903,5 15-2838,3-17-1548,10 6-129,13-7-774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6:35:57.0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2631 6070 1032,'-47'7'3999,"26"-5"0,1-2-1677,20 0-258,-17 9-387,20 2-258,-3-11-516,21 12 258,-3-7-387,12 4-129,0-2-129,12 1-258,8-6-129,11 1 0,10-3-129,13 0 129,12-7-129,14-3 0,12-5 0,15 1 129,9-3 0,12 2 0,10-4 0,8 4 129,6 1-129,9 1 0,4 3 0,1 2-129,4-2 0,1 3 0,-4-1 0,-4 0 0,-8-1 129,-14-2-129,-15 1 129,-18 3-129,-23 3 129,-21 4 0,-26 0 129,-21 9-129,-19 4 0,-16 7-129,-8 2-387,-10-1-3999,1-2-903,-8-4-516,-5-10-129</inkml:trace>
  <inkml:trace contextRef="#ctx0" brushRef="#br0" timeOffset="5433.3107">12637 5470 5934,'146'-27'5547,"-49"10"-129,6-5-774,10 13-3225,-3-8-774,-1 6-258,-14 7-387,-15-4-774,-8 8-3741,-31 0-645,-13 4-129,-20-2-516</inkml:trace>
  <inkml:trace contextRef="#ctx0" brushRef="#br0" timeOffset="5792.3313">12792 5247 3999,'-6'-72'5547,"11"38"-387,4 5-129,-2-4-3225,5 20-387,-9 0-387,-3 13-258,0 13-258,-5 13-129,-12 6-129,-9 7 0,-7 8-129,-8 4 0,-1 2-258,-5-4 129,5-8 0,7-1 129,12-9-258,17-3 129,17-3 129,22-1-129,18-3 129,13-1-129,9 7 129,6-3-774,6 12-3870,-21 0-774,-10 1-645,-9 1-516</inkml:trace>
  <inkml:trace contextRef="#ctx0" brushRef="#br0" timeOffset="6292.3599">14302 4838 4902,'-5'-19'5547,"5"19"0,10 36-645,-10 3-2967,11 30-774,-5 2-258,2 12-258,-2-1-258,-2-2 0,-2-9-387,-2-9-129,0-14-387,0-18-129,4-7-1032,-4-23-3483,10-9 0,0-25-516,7-10 0</inkml:trace>
  <inkml:trace contextRef="#ctx0" brushRef="#br0" timeOffset="6728.3848">14598 4815 7353,'25'-69'5547,"-25"69"-516,-16 0 0,-8 39-3870,-17 2-258,2 18-516,-6 8-129,7 3-258,7 3 0,11-8 129,14-7-129,11-12 0,15-10 0,7-15 0,9-13 0,3-6 0,-2-6 0,-4-6 0,-8 0 0,-7 1 0,-10 8 0,-8 1 0,0 23 0,-6 0 0,-1 9 0,6 0 0,2-3 0,12-2 0,10-8 0,9-14 129,5-5 0,8-14-129,-3-14 258,-3-6 0,-6-6 0,-9-2 0,-12-3 0,-10 3-129,-11 2 129,-16 10 0,-7 11-129,-3 9-129,-4 10-258,2 6-387,16 29-2451,-2-9-2064,17 11-387,6-4-516,14 0-258</inkml:trace>
  <inkml:trace contextRef="#ctx0" brushRef="#br0" timeOffset="7180.4107">14974 5231 7740,'10'6'5418,"-10"13"0,-1-1-645,4 10-3870,0-5-129,10-2-387,1-11 0,4-5-258,5-5 129,2-11-129,-1-7 0,1-2 129,-5-4-129,-2 2 0,-8 4 0,-3 8 0,-7 10 0,0 0 0,-4 16-129,-2 8 0,3 3 0,3 2 129,3-2-129,5-4 0,5-5 0,6-11 129,3-7 0,2-5-129,0-12 129,-2-4 0,-1-7 0,1 4 129,-7-1-129,-2 7 129,-3 4-129,-10 14 129,11 0 0,-9 17 0,-1 9-129,0 3-129,4 3-258,-1-3-387,7 6-774,-5-19-3354,12 5-774,-3-16-387,4 2-387</inkml:trace>
  <inkml:trace contextRef="#ctx0" brushRef="#br0" timeOffset="7516.4299">15643 5349 9546,'14'75'6063,"-8"-20"-774,-6-2 0,5 12-4386,-1-7-258,2-2-387,-1-8 0,1-11-129,1-10-129,-3-10-129,-4-17 129,1-8 0,-2-17 0,-6-15 0,-5-14-129,-1-10 129,1-11-129,3 0 129,4 0-129,5 9 258,5 11-258,6 12 129,4 16 129,4 16-129,-5 11 129,0 10 0,-7 15-129,-7-1-129,-3 10-516,-12-10-2193,5 16-2451,-6-5-258,5 8-645,1-10-258</inkml:trace>
  <inkml:trace contextRef="#ctx0" brushRef="#br0" timeOffset="7780.445">15808 5504 8385,'61'-92'5805,"-27"34"-387,-6-18-258,7-6-3999,-5-11-258,1-2-387,-10-2-129,-6 7 0,-11 15-129,-5 20 0,-13 28-258,-12 27 0,-3 31 0,1 35 129,3 25-129,7 13 0,11 1 129,9 1 0,22-14 0,13-13-129,18-13-1677,-3-32-3612,10-19-258,0-13-774,1-4-387</inkml:trace>
  <inkml:trace contextRef="#ctx0" brushRef="#br0" timeOffset="8480.485">16409 5458 8385,'-16'-1'5676,"4"-6"-516,12 7-258,12-29-4128,8 5-387,8-7-258,-1-8 0,-1 0 129,-9-7-258,-8 3 129,-9 7 0,-14 11 0,-13 13-129,-8 12 0,-5 15 0,4 16 0,4 13 129,11 9-129,14 4 129,11-5-129,18-6 258,12-12-129,11-13 0,4-10 0,6-11 0,-3-15-129,-4-10 129,-3-4-129,-8-7 0,-7-3 129,-7 0-129,-7 5 0,-5 3 0,-4 12 0,-7 19 0,10 0 129,-3 17 0,5 17-129,4 7 129,2 5 0,1 0 0,5-4-129,1-12 0,2-6-516,-6-14-516,7 2-3096,-13-14-1290,1-7-258,-7-9-516</inkml:trace>
  <inkml:trace contextRef="#ctx0" brushRef="#br0" timeOffset="8653.4949">17024 5225 8901,'-38'-9'5676,"12"23"-129,-10 8-129,3 17-4128,-4-1-516,4 5-258,8-3-387,7-4-258,13-2-645,1-17-3741,16 2-774,6-17-516,10 1-258</inkml:trace>
  <inkml:trace contextRef="#ctx0" brushRef="#br0" timeOffset="8827.5049">17109 5196 10449,'24'58'6063,"-19"-15"-645,5 21-516,-7-16-4128,7 0-516,1-9-516,-4-22-2709,9-2-2322,-2-15-258,2-3-516,-8-19-516</inkml:trace>
  <inkml:trace contextRef="#ctx0" brushRef="#br0" timeOffset="8962.5126">17111 4852 7998,'-5'-18'5418,"5"18"-1548,6 5-3741,2 20-4515,4-5-903,1 1-129</inkml:trace>
  <inkml:trace contextRef="#ctx0" brushRef="#br0" timeOffset="9568.5473">17337 4675 9288,'34'-4'5934,"-21"31"-645,9 28 258,-11 15-4386,5 20-516,-5 11-258,-1 4-129,-5-6-129,0-5-129,-2-11 0,-3-16-129,0-20 0,-5-18 129,-2-15-129,-2-14 129,-3-10-129,2-18 129,0-8-258,5-4 258,3-3 129,4 3 0,7 5 0,7 4 0,12 11 0,2 5-129,8 8 129,0 3 0,4 3-258,2 1 129,-4-4-129,0-4 0,-7 0 129,-8-4-129,-7 0 0,-8-1 129,-10 13-129,-10-11 129,-8 14 0,-5 11 0,0 11 0,0 6 129,4 7-129,7 2 129,8-4 0,5-1 0,12-10 0,3-8 0,7-14-129,3-3 129,1-17 0,0-7-129,-4-5 129,0-4-129,-6 5 0,0 6 129,-5 8-129,0 8 0,-2 6 0,1 12 0,1 8 0,2 1 0,3 2-258,0-6-387,7 4-1935,-14-20-2838,5-1-258,-8-12-387,-4-8-387</inkml:trace>
  <inkml:trace contextRef="#ctx0" brushRef="#br0" timeOffset="9732.5566">17775 4913 7224,'-12'-14'6192,"21"8"-387,11 6-387,16 8-2193,3-1-2838,4-2-516,4 9-1548,-12-9-3612,4 3-129,-13-8-387,-3 0-516</inkml:trace>
  <inkml:trace contextRef="#ctx0" brushRef="#br0" timeOffset="9945.5688">18175 4683 9804,'18'49'5934,"-9"18"-258,-8 13-258,5 20-3999,-2 4-387,3 2-516,-2-7-129,4-9-258,3-15-129,1-19-387,2-16-129,-3-21-516,6-8-1677,-13-21-2838,0-16-129,-7-18-516,-5-7-258</inkml:trace>
  <inkml:trace contextRef="#ctx0" brushRef="#br0" timeOffset="10093.5773">18159 5109 10965,'0'-50'5934,"29"40"-387,3-5-258,21 13-5031,10 8-3870,-7-6-1548,-4 6-903</inkml:trace>
  <inkml:trace contextRef="#ctx0" brushRef="#br0" timeOffset="26052.4901">2691 7583 2193,'0'0'4773,"-2"-11"258,2 11-1032,0 0-2193,-15 0-387,15 0-645,-11 7-258,11-7 0,0 0-129,0 0-129,0 0 258,16 3-258,-4-6 129,7-4-129,3-2 0,9-1-129,1 2 0,4-1-129,7 0 0,3-1 0,10-3 0,4-1 0,6-2 0,3-1 0,7-1 129,4 0-129,1 3 129,7-2-129,0 6 129,4 2-129,0 3 129,4 0-129,5 6 129,4 0-129,2 0 129,0 0-258,5 0 129,5 0 0,7 0 0,2 4 0,2-4 0,4 5 0,7-3 129,3 2-129,3-2 258,7 4-258,-1-1 129,5-1-129,1-4 129,3 3-129,-5 0 0,-3-2 0,0 3 0,-9-1-129,-1 1 129,-6 0 0,-3-2 0,-3-1 0,0-1 0,-3-1 0,-2-3 0,-6-3 0,-9 4 0,-8 3 0,-14 9 0,-17 5-1161,-15 17-3612,-26 8-774,-30-3-258</inkml:trace>
  <inkml:trace contextRef="#ctx0" brushRef="#br0" timeOffset="54004.0888">13353 8168 4902,'-21'-21'5289,"16"7"-129,5 14-774,2-26-2451,24 20-516,0-9-516,13 12 0,1 4-387,6 1 0,-6 9-129,-2 7-258,-8 8 0,-8 9 0,-17 6-129,-9 7 0,-16 2-129,-11-1 129,-9 4-129,-1 0 258,-3-6-258,4-4 129,12-7 129,9-8-129,14-7 258,12-7-258,17-4 0,11-9 258,9-1-258,5-5-129,2-3 0,-1 2 129,-5 2-387,-8-2-129,1 6-3225,-17 0-1419,-2 0-129,-12 0-516</inkml:trace>
  <inkml:trace contextRef="#ctx0" brushRef="#br0" timeOffset="54448.1142">13862 7731 6321,'-2'-16'5547,"2"16"-387,-2 20-258,7 19-3354,-2-5-645,6 8-129,-1-5-129,2 0-387,-2-8 129,0-8-258,0-9 258,1-5-258,-9-7 0,15-10 129,-5-8-387,2-7 387,3-7-258,2-1-129,1 4 0,-2 1 0,0 9 0,-1 13 0,-3 6 129,-4 19 0,-2 10 129,1 5-129,-1-1 258,5 1-129,5-10 0,11-18-258,20-4-2709,-5-22-2322,3-11-387,0-10-645,-5-5-387</inkml:trace>
  <inkml:trace contextRef="#ctx0" brushRef="#br0" timeOffset="58811.3638">14774 8405 5289,'-32'-7'5418,"21"6"-387,11 1-387,0 0-2967,19 5-645,14-2-387,15 5 258,14-4-258,13 1-129,9-5 0,14 0-129,7 2-129,1-8 0,1-2-129,-1-4-129,-6-1 0,-4 0-129,-8-1 0,-9 1-387,-10 13-1032,-22-8-3483,-7 8-129,-13 2-516,-12-2-258</inkml:trace>
  <inkml:trace contextRef="#ctx0" brushRef="#br0" timeOffset="59076.379">16093 8126 6966,'0'-15'5418,"6"1"-258,5 14-258,13 6-3870,3 8-387,12 10 0,2 2-387,0 4 129,-2 2-129,-5 3-129,-8-4-129,-13 5 129,-13-6-129,-12 2 0,-13-3-387,-17-7-774,-4 4-3483,-17-4-516,-4-1-258,-7-5-387</inkml:trace>
  <inkml:trace contextRef="#ctx0" brushRef="#br0" timeOffset="59452.4005">14837 8283 6708,'-5'-43'5418,"-10"32"-387,-8 13-129,-13 7-3741,8 23-516,-8 4-258,4 10 0,-3 6-258,10-2 129,6-4-129,12-1 0,7-6 129,13-7 0,14-10 0,15-4-129,12-1 0,6-10-1419,4 8-3483,-3-2-258,-5 1-774,-2 2-258</inkml:trace>
  <inkml:trace contextRef="#ctx0" brushRef="#br0" timeOffset="60523.4617">17035 8293 2193,'0'-32'5031,"1"17"-129,-1 15 0,11-1-2451,-11 1-903,2 16-258,-2 2-516,0 14-129,-1-1-129,1 10 0,0-2-387,0 0 129,0-6-129,3-3 0,-2-7 0,4-3 0,-5-20-129,14 12 129,-6-16 129,2-11-129,4-14 129,2-8-129,2-11 129,6-5-129,4-1 129,0 8 0,-1 7 0,-1 14-129,-4 21 0,-2 10 129,-4 23-129,-4 11 129,-4 7-258,4 1 129,0-1-129,0-11-387,8-3-903,-10-16-3741,10-7-129,-3-10-645,-1 0-129</inkml:trace>
  <inkml:trace contextRef="#ctx0" brushRef="#br0" timeOffset="60872.4817">17532 7742 9159,'36'-60'5547,"-13"44"-258,-1 2-258,7 14-3999,-5 2-387,-3 18-129,-8 9-258,-8 10 0,-5 4 0,-9 5-129,-5 1 129,-2 0-258,4-10 258,9-3-129,3-13 258,20-9-258,18-8-129,11-4-258,24 8-2967,-3-10-2064,1 0-516,-3 0-387,0 5-387</inkml:trace>
  <inkml:trace contextRef="#ctx0" brushRef="#br0" timeOffset="65331.7367">17189 8918 5289,'-100'60'5160,"64"-40"-258,13-4-387,9-16-2838,19 0-387,15-11-645,22-14-258,17-12-129,19-8 0,18-11 0,22-7-129,14-3-129,12-1 0,4 4-129,-2 6 129,-2 6 0,-13 10 0,-18 12-258,-17 9 129,-25 13-129,-20 3-387,-17 13-1677,-27 3-2193,-17 12-645,-21 1-258,-20 4 258</inkml:trace>
  <inkml:trace contextRef="#ctx0" brushRef="#br0" timeOffset="65611.7528">17224 9199 3612,'-69'30'5031,"69"-30"129,3-12-387,31-4-2580,18-28-516,28 1-645,13-15-129,26-3 0,11-7-258,14-2-129,4 1-387,7 1 0,-4 5-129,-8 6 0,-16 5 0,-16 9 0,-21 10-387,-22 7-774,-17 16-3612,-30 10-258,-21 6-516,-16 16-645</inkml:trace>
  <inkml:trace contextRef="#ctx0" brushRef="#br0" timeOffset="72376.1397">2644 10526 2451,'-8'13'3483,"8"-13"-774,0 0-387,0 0-516,0 10-387,0-10 0,8 0-258,-8 0-129,20 0 0,-10-5-129,10 5-258,-4-8 0,6 7-129,4-7-129,5 3-129,3-4-129,6 1 0,5-4-129,9 0 129,6-1 0,4 1-129,3 0 129,5 3-129,3-1 129,5 7-129,2-1 129,1 4-129,0 6 129,4 5-129,0 1 0,5 1 129,4-1-129,3 1 0,-1-3 129,6 0-129,0-5 129,4 2-129,4-5 0,2 3 129,-4 0-129,-1 0 129,-2 0-129,1 5 129,-1 0 0,-4 2 0,-9 0 0,-2-1 129,-11 5-129,-3-5-129,-8 1 129,-11 0 0,-9-2-258,-10-3-516,-2 6-3870,-15 1-516,-13-4-387,-10 9-645</inkml:trace>
  <inkml:trace contextRef="#ctx0" brushRef="#br0" timeOffset="86987.9754">2622 12242 2193,'32'6'3612,"-17"-6"-1161,0 3-774,-5-3-516,3 3-516,-4-2-258,1 1-129,-10-2-129,11 7-129,-11-7 0,10 5 0,-10-5 0,0 0-129,8 14 129,-8-14-129,0 0 129,13 13 0,-4-9-129,2-1 129,3-3 0,3 0 0,3-1 0,4-4 258,2-4 258,5 1-129,-1-3 387,7 1-129,3-5 258,7 4 0,1-7-258,4 8-129,3-5-129,6 5 0,-1-7-129,5 8-129,-1-4-129,2 6 129,4 2-129,0-2 0,4 2 0,0 0 0,5 2 0,0-1 129,3 2-129,4-1 0,1-4 129,2 4-129,-2-2 129,6 3 0,0-3-129,4 3 129,-4 2 0,1 0 0,1 2 0,3 3 0,3 0 0,0 4 0,-1-1 0,4 1 0,-1-3 0,7 3 0,1-2-129,2-2 129,2 1 0,6-4 0,4 0 0,5 1-129,4-2 129,0 2 0,3-3-129,2 0 0,1-3 258,-1 2-129,1-4 0,2 3 129,-3-6-129,2 6 129,-5-3 0,3 2-129,-6-1 129,-2 4-129,-10 0-129,-3 0 0,-7 1 0,-4 4 129,-10 2-258,-9-1-129,-4 13-1032,-11-6-3354,-15 0-387,-13-1-387,-24 0-129</inkml:trace>
  <inkml:trace contextRef="#ctx0" brushRef="#br0" timeOffset="105819.0525">7780 4951 1677,'59'-60'3999,"-11"24"-129,14 2-2451,13-6-1032,20 2 258,13-2-516,13 1 258,13-3 129,12 4 0,9 0 129,13 7 0,5 2 0,4 10 0,-1 3 0,8 14-258,-6 2-129,-2 12-129,-3 8-129,-3 10 0,-10 9 129,-9 4-387,-9 9 258,-10-1-129,-7 6 129,-10 2-129,-17 3 129,-15 6-129,-17 0 0,-16 5 129,-19 4-129,-26 2 129,-23 4 0,-24 4-129,-22 0 258,-20 0-258,-21-4 258,-16-3-258,-12-7 258,-15-6-129,-12-12 0,-7-11 129,-11-10 0,-7-10 0,-5-10-129,-6-9 258,-1-5-258,0-9 129,4-9 0,6-13-129,11-9 0,19-9 129,19-13-129,25-13 0,31-14 0,27-14-129,36-16 129,30-10-258,42-6-258,25-13-774,36 4-3096,26 7 0,18 5-516</inkml:trace>
  <inkml:trace contextRef="#ctx0" brushRef="#br0" timeOffset="107387.1422">10952 6874 3612,'72'-88'4128,"-19"36"-2322,25 3-903,10-2 0,21 2-258,12 3-258,19 6 129,16-2-258,22 5 0,16 1-258,13 5 129,17 0-258,14 4 258,11 2-129,5 1 0,10 3 0,0 3 0,13 0 0,5 3 258,15 0-129,7 4-129,6-1 129,10 4 0,0 5 0,7 3 129,-10 3-129,-4 10 0,-20 11 129,-12 10-129,-19 9 0,-20 10-129,-24 14 0,-23 5 0,-26 9 129,-25 2-129,-25 1-258,-27 4-129,-26-1 258,-25-4 0,-26 1-129,-20-2 129,-29 0 0,-20 0 0,-23-1 129,-20-4 0,-20-3-129,-17-6 129,-18-6-258,-15-8 516,-16-8 0,-15-7 0,-12-9 129,-10-2 0,-16-8-129,-10-4 0,-9-7 0,-11 0-129,-8-9-258,-2 0 258,-6-13-387,0-7 129,5-9 0,4-4 0,7-8-129,10-9 0,10-4 0,8-11-516,11 6-903,12-8-2322,-1-4-516</inkml:trace>
  <inkml:trace contextRef="#ctx0" brushRef="#br0" timeOffset="108160.1864">3136 8318 2322,'191'-130'4515,"-59"66"-129,17 4-2580,18-4-516,23 13-258,16 1-645,12 12-258,4 10-129,2 9 129,-6 12-258,-9 7 258,-10 13 0,-13 13-129,-18 11 129,-16 11-129,-20 4 258,-19 10-258,-21 0 129,-19 6-258,-22 2 129,-24-2 129,-25 0 0,-17 2 0,-33-6 0,-18 2 0,-27-6 0,-17-6 0,-22-2 0,-19-5-129,-11-8 0,-20-9 129,-9-5-129,-8-10 0,-13-10 129,-6-5-129,-4-14 129,1-6-129,6-14 129,12-7 0,15-10-387,16-4 129,31 1-1161,23-2-2967,25-1-387,24 7-387</inkml:trace>
  <inkml:trace contextRef="#ctx0" brushRef="#br0" timeOffset="109347.2543">8045 9674 1806,'23'-98'1161,"29"37"-903,25 6-516,24-6 0,22 1 0,26-1 129,13 1-258,18 2 387,12 4 258,6 5 258,8 8 645,4 6 0,-1 15 258,-8 11 129,2 18-258,-20 17-129,-6 20 129,-15 10-516,-14 18-129,-21 12-387,-17 6 258,-24 10-387,-25 6 129,-30 1-258,-30 3 258,-25 0-129,-34 1 0,-32 1-129,-27 0 0,-31-3 0,-25-7-129,-20-8-129,-20-4 129,-12-15 0,-14-11 0,-6-18 129,5-14 0,2-22 258,14-12 0,11-12 0,18-27 258,15-17-258,23-17-258,19-12 0,18-17-387,24-10 0,26-15-129,29-8 0,30-8-258,30-1-258,31-8-903,34-3-2193,42 11 129</inkml:trace>
  <inkml:trace contextRef="#ctx0" brushRef="#br0" timeOffset="110413.3153">14752 10878 1806,'412'157'2451,"-229"-65"-645,-17 9-516,-17 4-516,-22 5-258,-22 4 129,-31 4 0,-29 3-129,-31 1 129,-24-3 0,-39-1-129,-30 0-258,-35-8 258,-24-3-387,-29-3 0,-22-10-129,-22-6 129,-19-5-129,-20-6 0,-13-7 129,-14-5-129,-8-8 258,-14-10-258,-6-7 0,-4-15 0,7-11 0,7-14 129,9-9-129,21-23 0,16-15 0,26-18 0,28-15 0,28-16 0,27-18 129,28-17 129,31-11 129,25-16 129,31 4 0,25-11-258,33-5 258,33 1-258,28 0-387,37 12-903,24 4-516,62 10-774,4-4-387,36 13-387,17 13 516,26 13 387,10 18 1033</inkml:trace>
  <inkml:trace contextRef="#ctx0" brushRef="#br0" timeOffset="110461.318">12514 10500 129,'976'-150'1290,"-640"153"258,-12 34-2838,1 42-386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6:38:39.9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2707 5952 3225,'0'-10'4257,"0"10"-1548,0 0-645,-5-17-774,5 17-387,0 0-258,0 0-129,0 0-258,10 0 0,3 0 129,5 0-129,6 0 0,10 0-129,6-1 129,13-3 0,12-3-129,12-3 0,11-2 0,12 2-129,8-4 129,9 1 129,8 0-258,3 2 0,3-1 0,4 7 0,4 0 0,3 4 0,1 0 0,6 1 0,1-2 129,6 1-129,4-3 0,5 1 0,5-7 0,8-1 0,2-2 0,0-1 0,-1 0 0,-2 1 0,-9 3 129,-12 3 0,-19 3 0,-19 4 129,-21 0-129,-16 9 129,-22 3-129,-14 3-387,-9-2-4128,-15 1-516,-12-7-516</inkml:trace>
  <inkml:trace contextRef="#ctx0" brushRef="#br0" timeOffset="18592.0634">20972 5678 1032,'5'-37'4128,"-10"16"129,-9-1-1806,-1 9-387,-12-11-645,0 12-129,-6-7-645,0 8 258,-3-6-387,3 4-129,-2-3 0,1 5-129,-1-3-129,-2 2-129,-5 1 0,-8 3 0,-10 0 0,-10 6 129,-11 2-129,-9 2 0,-10 10 129,-11 5 0,-5 7 0,-2 5-258,2 5 258,3 2 0,4 6 0,2 4-258,11-5 258,6 5-258,9 0 0,5 2 129,5 1 0,2 1 0,6-1-129,4 1 258,2 4-258,4 1 258,3-1 0,7 2-129,5 3 129,9-2-129,15 3 129,11 0-129,9-3 129,17 1 0,9-3-129,10-2 129,13-5-129,7-2 0,8-6 0,9-5 0,8-3 0,7-6 0,8 1 0,6-6 129,7-3 0,2 4 0,2-4 0,0 4 387,2-4-258,4 1 129,2-4-129,4 4-129,4-6 129,4-1-129,4-2 0,3-3-129,1-6 0,-1-1-129,0 0 258,-5-7 0,-5-2-258,-4-8 258,-7-3 0,-8 1 0,-9-2 0,-7 2 258,-11-4-258,-6 3-129,-10-7 258,-8 6-258,-12-6 129,-3 1-129,-11-7 129,-3-7-258,-10-2 129,-6-5-129,-8-6 258,-8-5-129,-3-1 0,-8-1 0,-6 0-129,-10-2 258,-5 0-129,-8 6 0,-7 1-129,-9 2 129,-12 3 0,-10 0-129,-17 2 129,-11 7-129,-13-3 0,-16 5-129,-14 2 129,-14 0 0,-12 3 0,-7 2 129,-6 3 0,-9 7-129,-6 8 0,1 0-774,2 14-3999,-9 7-258,-11 10-645,-19 17-129</inkml:trace>
  <inkml:trace contextRef="#ctx0" brushRef="#br0" timeOffset="33690.927">3354 8461 3870,'19'-28'4515,"-7"15"-1935,-2 6-645,0-4-645,4 9-387,-2-3-258,8 5-387,2-2-129,9 2 0,8-3 129,8-1-258,11-1 0,4-3 129,10-1-129,8-1 258,2 0-129,9 1 258,1-1-129,7 5 0,4 0 258,12 2-258,4-2 0,9 4-129,6 1 0,3 0-129,9 0 129,5 0-129,-1 0 0,3 1 0,0 2 129,2 0-129,-2-1 129,6 1 0,-2-3 0,1 2 0,6-2 129,2 0-129,4-2 0,6-4-129,7 0 129,1-2-129,4-4 0,9 0 0,-1-4 0,4 3-129,3-1 129,-3 1 0,0 3-129,-2 1 129,-2 2 0,-8 4-129,-6 2 129,-9 1 0,-13 0-129,-12 1 129,-17 5-387,-23-2-4128,-14-4-516,-23 0-258</inkml:trace>
  <inkml:trace contextRef="#ctx0" brushRef="#br0" timeOffset="37168.1259">3841 9641 3612,'3'-28'3999,"10"12"-1548,4 9-645,1-7-516,15 9-258,-2-4-387,11 8 0,7-5-129,11 6-258,13-1 0,7 1 0,11 0-258,10 2 129,14 3-129,7 1 129,7 3 0,9-2 0,7 2 129,10 1-129,2-4 129,10 2-129,4-3 258,10 0-129,5-2 0,9 1-129,3-3 0,8 1-129,2 1 129,2 2 129,-2 2-129,0 3 0,-7-1 129,-1 7-129,-7 1 0,-8 5 0,-9 2 0,-7-1-258,-11 11-1032,-14-8-3483,-21-7-129,-19 4-774</inkml:trace>
  <inkml:trace contextRef="#ctx0" brushRef="#br0" timeOffset="50959.9147">20477 11722 3483,'3'-36'4773,"-3"36"-258,0 0-129,1 24-3354,-1 14 0,0 29-387,0 19-129,0 25-129,-3 13 0,3 11-129,-2 3 0,1 1 0,-3-7-258,0-11 129,1-17-258,0-15 258,0-13-129,-2-16 0,3-11-387,-3-18-129,5-4-1548,0-27-2709,0 0 0,0 0-516</inkml:trace>
  <inkml:trace contextRef="#ctx0" brushRef="#br0" timeOffset="51435.942">20486 11676 5031,'-8'-34'4773,"1"19"0,-3 2-1290,2 14-1935,-8 2-516,6 14-258,-4 2 0,-2 10-258,-1 7-258,-2 7 0,2-1 0,-2 1-129,2-3-129,3-4 129,2-8-129,4-8 0,8-20 129,0 0-129,-6-23 129,12-12-258,5-13 258,8-3-129,3-7 0,1 5 129,3 2 129,1 14 129,1 15 0,3 15 0,-2 7 0,2 22 0,0 5 0,5 5-258,8 17-2322,-2-11-2709,-2 4-516,-5-5-387,-6-7-387</inkml:trace>
  <inkml:trace contextRef="#ctx0" brushRef="#br0" timeOffset="96114.4974">9337 15023 3999,'-52'-3'4902,"31"3"-516,12 0-1935,-5-4-645,14 4-516,0 0-258,0 0-258,0 0-129,10 0 129,1-3-129,11 3-129,5-2-129,11 2 129,13 0-258,13 0 258,15-3-258,9 3 0,15-1-129,15 1 0,13-6 0,9 1 0,8-1 0,7-5 0,2-1 0,3 0 0,-3-6-129,-3 4 129,-13 4 0,-10 4 0,-17 6 0,-14 1 0,-19 11-129,-18 6 129,-19 6 0,-16 7-258,-14-2-129,-13-4-516,1 7-3483,-15-16-903,-12-3-516,-5-9-516</inkml:trace>
  <inkml:trace contextRef="#ctx0" brushRef="#br0" timeOffset="104794.9939">3326 15130 2967,'-8'-14'4644,"8"14"0,4-10-2064,4-3-645,15 10-774,-1-7-129,11 7-516,0-5 0,9 4-258,4-3 0,10 1-129,5 0 0,8 0 0,4-3 0,8 1 0,7 0 129,8 1-129,7 2 0,0-2 129,4 2-129,4 2 0,4 1 0,2 0 0,2 1 0,1 2-129,2-1 129,2 0-129,4 0 129,1 0 0,-3 0 0,5 3 0,-1 3 0,-2 6 0,-3 3 0,-1 5 0,-3-1 0,-2 5-129,-2 0 0,-5-2 129,-3-6-129,2-6 0,-3-3 0,0-6 258,-3-1-129,-2-4 129,-8-4 0,-1 4-129,-6 4 129,-7 5 0,-11 5-258,-8 4-516,-5 14-4386,-16-4-387,-12-2-387,-17-2-516</inkml:trace>
  <inkml:trace contextRef="#ctx0" brushRef="#br0" timeOffset="109384.2564">3066 16298 1806,'-27'-32'4257,"19"23"-258,-3-6-1290,11 15-258,-16-14-774,16 14-516,0 0-258,4 0-387,13 0-129,13 3-129,16-3 0,9 0 0,14-8 0,13 0-129,13-9 129,14 0-129,8-1 0,8 0 0,9 6 129,5-1-258,10 6 258,5 6-129,2 1 0,1 4 129,-3 0-129,-6 3 0,-9-3 0,-8 3 0,-15-7 0,-13 1 129,-14-4-129,-10-2 0,-15-3 0,-11 5-129,-11 3-258,-17-4-3612,-5 4-1290,-20 0-387,0 0-516</inkml:trace>
  <inkml:trace contextRef="#ctx0" brushRef="#br0" timeOffset="110615.3268">6802 16276 3225,'-61'0'3483,"32"3"-387,-8-3-516,9 9-258,-5-9-387,15 12-516,2-10-258,16-2-387,19 10-258,23-7 0,19-5 0,25-1 0,20-7-129,21 0 0,12-5-129,18 2 0,4-2 0,8 2-129,-1-1 129,-1 3-129,-10 1-129,-6 2 129,-8-1 0,-9 6-129,-8 3 0,-12 0 0,-10 7-387,-18-3-3483,-7 9-1161,-20-5-645,-24-8-387</inkml:trace>
  <inkml:trace contextRef="#ctx0" brushRef="#br0" timeOffset="114383.5424">10135 16136 2193,'18'-9'4515,"-4"-2"129,6-3-2193,5 14-1032,-5 0-129,9 11-387,-7-1-258,5 12-129,-5 3-258,1 11 0,-6 2-129,-2 6 129,-4 2-258,-3-2 129,-3-3 0,-5 2-258,0-3 387,-8 1-387,-5-3 258,-10 5-258,-7 1 258,-11 8-258,-12 13 129,-10 4 129,-13 6 0,-10 8 0,-13-1-129,-8 7 258,-9 1-129,-4 11 129,-8-9-129,-6 3 258,-4-5-258,-6-5 516,-8-6-516,-6-1-258,-10-6 258,-14-24 0,-10 6 0,-13 6-387,-7-17 387,-9 2-258,-4-4 258,1-13 129,1-11-129,-1 4 0,3-12-129,8-15 0,-3-3 129,0-1-516,2 2 387,-3-17-129,-1 4 0,4-5-129,1-5 258,3 11 129,5-10-258,5-16 645,5-6-645,7 16 258,6-12-258,10-6 258,2-10-129,3-7 0,9 2-129,3 9 129,5 0 129,0-7 0,4 7 0,4 7 258,9-5-129,11 3 129,5-2-129,8-9-258,6-3 258,15-7 0,9 1 0,10-1-387,4 2 0,6-1-129,11-6 258,14 2 0,12 0 0,14-4 0,13-10 0,20-5 258,16-9-258,16-2 258,12-4-129,7 0 0,8-4-258,2 2 129,4 11-129,1 3 129,-2 9 0,-5 7-129,-4 10-258,-7 11 387,-2 13-129,-7 10 0,-9 11-258,-13-1-1290,2 15-3096,-16 4-258,-3 6-258,-8 3-516</inkml:trace>
  <inkml:trace contextRef="#ctx0" brushRef="#br0" timeOffset="114759.5639">1981 14862 3483,'-17'-36'5547,"13"17"-516,4 0-258,1 4-3096,7-7-774,14 8-258,0-5-258,11 3-129,2 0 129,9 5-387,4-2 129,2 4 0,0 1 0,-3 4 0,-5 3-129,-4 1 129,-12 13 0,-11 10 129,-13 9 0,-9 17 0,-12 10-129,-13 12-516,4 28-4257,-18 9-516,-9 17-516,-12 19-516</inkml:trace>
  <inkml:trace contextRef="#ctx0" brushRef="#br0" timeOffset="194162.1054">4117 13171 7353,'5'-119'5547,"-5"71"-258,0 12-258,-3 14-3612,1 27-774,0 24-258,2 17 0,4 15-129,2 14 0,5 8-129,2 7 0,3-4 0,2-7 0,4-11-129,0-10 129,1-19-258,2-17 129,1-11-258,-3-13-129,2-8-1161,-6-18-3483,0-1-129,-6-5-387,-3 7-387</inkml:trace>
  <inkml:trace contextRef="#ctx0" brushRef="#br0" timeOffset="194329.115">4220 13401 9030,'-15'0'5418,"20"-2"-129,20 2-387,8-15-4257,17 0-387,3-3-645,-2-7-4386,0 3-129,-9-2-516,-11 7-387</inkml:trace>
  <inkml:trace contextRef="#ctx0" brushRef="#br0" timeOffset="194511.1254">4202 12959 7482,'-6'-47'5547,"18"22"-516,11 5-258,4-1-3870,11 9-516,4 11-1161,0 1-3741,2 4-387,-4 17-516,-2 14-387</inkml:trace>
  <inkml:trace contextRef="#ctx0" brushRef="#br0" timeOffset="194672.1346">4674 13251 7998,'13'83'5289,"-9"-42"-129,3 2-516,-5-7-4128,3-4-516,4-1-1419,-8-18-3225,-1-13-387,0 0-129,10-17-387</inkml:trace>
  <inkml:trace contextRef="#ctx0" brushRef="#br0" timeOffset="194816.1428">4718 13046 6708,'-6'-68'5160,"3"54"-387,3 14-516,0 0-3741,0 16-2064,8 6-2838,2 5-645,5 2 129,3 2-387</inkml:trace>
  <inkml:trace contextRef="#ctx0" brushRef="#br0" timeOffset="195030.1551">4839 13236 5805,'14'54'5418,"-8"-28"0,-3-11-1419,6 14-1419,-9-29-1032,15 16-645,-4-16-258,10-4-258,0-13-129,7-9-774,3 4-129,-3-5 0,-1 12-387,-27 15 258,0 0 774,45-14-774,-31 14-387,5 14-516,-16-2-1806,5 9-1419,2-3-387,1-5 0</inkml:trace>
  <inkml:trace contextRef="#ctx0" brushRef="#br0" timeOffset="195438.1784">5272 13306 3225,'0'0'5418,"0"0"-516,9 0 0,2 0-3870,-1-9-645,6-1 0,-2-6-258,1-2-129,-2-3 0,-3-1 0,-4 3-129,-4 2 129,-2 17 0,-8-10 129,-2 12-129,3 15 0,0 10 258,6 10-258,1 6 129,5 8-129,5 2 129,5 4-129,1-4 129,2-3-129,-4-4-129,-4-5 258,-4 2-129,-6-9 0,-6-5 129,-10-5-129,-5-8 0,-5-7 0,-4-9 0,-1-3-129,12-28-4257,9-3-903,10-8-129,10-3 0</inkml:trace>
  <inkml:trace contextRef="#ctx0" brushRef="#br0" timeOffset="195722.1947">5572 13271 2580,'25'-42'5547,"-25"42"-516,-6 0-129,-6 18-3612,-7 3-387,8 6-387,0 1 0,6-1-258,5-8 129,5-4-258,8-12 0,6-3 0,2-17-258,0-5 258,-3-4-258,-2-1 258,-4 3-129,-2 7 258,-10 17-129,14-3 129,-14 3 0,13 20 0,-3 1-129,3-4-387,3 0-387,-4-17-903,12 3-3483,-9-6-387,1-9-387</inkml:trace>
  <inkml:trace contextRef="#ctx0" brushRef="#br0" timeOffset="196082.2152">5826 12735 5160,'6'-31'5805,"-1"41"-516,-3 43-645,-5 3-3354,3 21-387,-4 3-387,4-1-129,-6-5-129,5-9-129,0-12-129,1-18 258,0-14-129,0-21-129,0 0-129,12-7 129,-4-11 0,4-5-258,2 1 258,7-3-129,1 4 129,3 9-129,1 7 129,0 5 0,-3 2 0,-7 9 0,-6 5 0,-9 4 129,-6 2-129,-9-1 0,-5-1-129,-6-6-516,11 8-903,-8-15-3483,13 0-387,9-7-387,0 0 130</inkml:trace>
  <inkml:trace contextRef="#ctx0" brushRef="#br0" timeOffset="196338.2299">6081 13335 3483,'47'-21'5676,"-26"2"-387,2-3-387,-11-15-3096,12 5-774,-7-10-645,3-2-129,-7-2-129,-3 3-129,-7 7 0,-3 6 0,-11 11 0,-7 19 129,-6 19-129,1 22 258,3 13 0,7 10 0,10 5 0,6 4 258,22-13-129,21-12-129,23-12-1548,3-28-3612,10-10-903,-1-18 0,0-10-645</inkml:trace>
  <inkml:trace contextRef="#ctx0" brushRef="#br0" timeOffset="197082.2724">9049 12859 9288,'10'-63'5418,"-3"34"-258,0 0-258,3 7-4644,11 11-129,8 11 129,-2 4-129,-1 17 0,-7 15-129,-6 11 129,-10 18 0,-5 6 129,-14 6-129,-4 8 129,0-5-129,2-6 129,8-13 0,10-11-129,7-15 0,14-13-258,9-15-129,5-8-129,3-13-258,-4-12-387,3 11-1548,-21-11-2580,-2 1 0,-14-2-516,-5 4 387</inkml:trace>
  <inkml:trace contextRef="#ctx0" brushRef="#br0" timeOffset="197370.2889">9156 13193 8514,'-69'-17'5418,"54"10"-516,15 7-1290,8-2-1677,28 5-774,3-2-387,10 7-258,-4-5 0,-3 3-258,-4-1 0,-8 3 0,-7 2-258,-11 4 0,-5 1 0,-4 4 0,0 0 129,2 0-129,5-7 0,4-6 0,6-6 0,2-1 0,3-13 0,0-8 129,-2-5-129,0-4 129,-8 2-129,-6 0-129,-6 12-516,-9-7-3741,6 24-516,-15-15-774,15 15-258</inkml:trace>
  <inkml:trace contextRef="#ctx0" brushRef="#br0" timeOffset="197634.304">9683 13143 10062,'7'19'5289,"-5"-7"-387,-2-12 0,26 12-4386,-8-7-129,5 4-129,1-1-129,4 2 129,-5 1-129,-2 4 0,-12-3 0,-5 8 0,-8-2 129,-10-1-258,-11 1 129,-8-1-258,-3-3 0,-5-7-645,13 8-3096,-3-15-1290,10 0-258,8-13-258</inkml:trace>
  <inkml:trace contextRef="#ctx0" brushRef="#br0" timeOffset="197946.3219">9931 12631 7998,'48'-46'5547,"-36"59"-258,-3 33-387,-8 19-2709,2 27-1548,-4 6-258,2 3-258,-1-7-129,1-9 0,1-17 0,4-15 0,-1-18 0,-2-15 0,-3-20 0,0 0 0,0-12 0,-6-10 129,-3-11-129,0-1 129,3-8 0,5 1 129,1 0 0,7 5 0,9 5-129,7 6-387,17 20-3483,-10-2-1419,8 7-258,0 13-645</inkml:trace>
  <inkml:trace contextRef="#ctx0" brushRef="#br0" timeOffset="198630.361">10329 13043 10062,'-47'-26'5547,"14"26"-516,2 13 129,-3 10-4386,12 13-387,3-4 0,13-1-129,6-7-129,13-9 0,11-12-129,4-6 0,1-17 129,-1-6-129,-2-6 129,-5 2-129,-8-1 0,-5 8 129,-8 23-129,0 0 129,0 0 0,0 31 0,1 6-129,5 3 129,3 2-129,4-3 129,5-11-258,1-9 258,5-15-129,0-5 0,-4-16 0,0-9 129,-6-5-129,1-6 0,-5-2 129,-2 5-129,-4 5 0,-2 8 0,-2 21 0,0 0 0,0 0 0,1 13 129,-1 15-129,3 1 0,1-3 0,3-4 129,-1-4-258,6-9 258,0-5-129,4-4 0,0-2 0,1-5 0,0-2 129,1 2-129,-4 2 0,-2 5 0,-4 0-129,-8 0 0,9 14-258,-9-14-387,7 27-774,-7-27-2709,13 13-903,-1-12-516,9 1-129</inkml:trace>
  <inkml:trace contextRef="#ctx0" brushRef="#br0" timeOffset="198998.382">10858 13183 7611,'10'-7'5547,"-10"7"-258,9 3-645,-9-3-2322,0 0-1161,8 14-387,4-9-258,4-5-258,2 0-129,0-10 0,-2-4 0,-3-3 0,-5-2-129,-8-3 129,-4 3-129,-14 1 129,-8 4-258,-2 4-129,-7 1-129,6 6-129,0-7-258,12 10-258,3-15 0,14 15-258,6-31 258,14 10 0,0-13 258,5-5 516,1 3 129,-7-3 645,1 10 387,-11 10 258,1 20 0,-10 12 129,5 33 0,-5 7-258,7 15-129,1 2-645,10-7-774,19 10-3612,8-31-1161,11-12-387,14-19-645</inkml:trace>
  <inkml:trace contextRef="#ctx0" brushRef="#br0" timeOffset="199474.4093">13374 13183 10191,'0'0'5160,"6"0"-129,17-4-258,15 4-4128,18-8-258,17 2 0,11-7 0,7 1-129,2-2-129,-3 0-516,-1 13-1548,-16-9-2967,-16 9-129,-16 0-516,-12 2-129</inkml:trace>
  <inkml:trace contextRef="#ctx0" brushRef="#br0" timeOffset="199750.4251">14150 12972 9546,'-5'-40'5547,"4"27"-645,1 13 258,0 0-3870,11-2-516,5 3-129,9 13-258,3 1 0,6 4 0,2 0-258,2 5 0,-5-2 0,-4 2 0,-8 0 0,-9 1 0,-12 1 0,-17-2 0,-14 3 0,-10 0-258,-5 9-258,-7-14-2967,10 12-2064,5-1 0,14 1-774,16-7-387</inkml:trace>
  <inkml:trace contextRef="#ctx0" brushRef="#br0" timeOffset="200658.477">15427 12735 8385,'27'-47'5418,"1"22"-516,10 6-129,-1 5-3999,9 14 0,-4 0-258,-4 19-129,-15 15-129,-10 16 0,-14 11 129,-14 11 0,-11 4 0,-4 6 0,-1-2-129,9-3 0,7-16 0,14-9 0,11-17-258,18-16 129,10-9-258,5-10-129,7-3-258,-10-16-516,6 11-2064,-18-15-2064,-9 5-258,-15-1-387,-6 2-129</inkml:trace>
  <inkml:trace contextRef="#ctx0" brushRef="#br0" timeOffset="200907.4912">15500 13046 7611,'-6'-28'5418,"8"10"-258,17 10-387,-3-15-2709,26 14-774,-4-9-387,12 10-258,-5-4-258,1 7-387,-5 5-516,-13-7-2838,0 8-1677,-12 6-258,-6 3-516,-10-10-258</inkml:trace>
  <inkml:trace contextRef="#ctx0" brushRef="#br0" timeOffset="201171.5063">15949 13041 9030,'11'35'5547,"-9"-18"-516,8 2 0,-10-7-3999,20 4-387,1-11-258,8-5 0,1-7-258,2-10 129,-2-11 0,-4-2 0,-3-4-129,-7 0 129,-6 3-129,-7 1-516,-1 11-387,-7 3-3999,5 16-516,0 0-129,5-3-645</inkml:trace>
  <inkml:trace contextRef="#ctx0" brushRef="#br0" timeOffset="201455.5226">16394 12946 9804,'-32'-14'5289,"7"14"-258,1 0-774,6 9-3612,2 9-258,9 3-258,9 1 0,12 2-258,10 3 129,5-4-129,6 2 129,-1-2 0,-2-2 0,-5-1 258,-10-4 129,-7 2-129,-10-2 0,-10 2 129,-11-6 0,-7 0-258,-1-1-258,-2-6-516,7 5-1032,-3-10-3354,18-5-129,5-15-387,11-8-258</inkml:trace>
  <inkml:trace contextRef="#ctx0" brushRef="#br0" timeOffset="202198.5651">16556 12620 8643,'36'-34'5547,"-26"49"-129,0 30-258,-10 13-3483,7 22-774,-4 5-387,7 2 0,-1-7-387,2-10 0,0-14-129,1-15 0,-1-15-129,-4-15 258,-7-11-129,3-7 0,-3-15 129,-7-8-129,-2-10 0,0-5 0,3-3 129,4 4-129,5 1 0,9 7 0,9 9 0,6 8 0,5 16 0,3 3 0,1 5 0,0 7 0,0 0-129,-5-4 129,-3-2 0,-6-3-129,-5-5 129,-6-5 0,-11 7 0,-10-13 0,-13 13 129,-4 10-129,-6 9 129,2 8-129,1 10 0,8 3 129,8-1 0,9 1-129,6-9 0,11-8 0,4-10 0,7-6 0,-1-7 0,1-15-129,0-3 129,-3-2 129,-5-2-129,0 0-129,-4 8 129,-11 14 0,12-8 0,-9 13 0,1 15 129,-2 2-129,2 5 0,1-2 0,-1 0-129,2-5 129,4-9 0,0-10 129,2-2-129,2-13 0,2-6 0,3-6 0,-2-3 0,1 1 0,-1 3 129,-1 3-258,-4 7 129,-2 11 129,-10 4-129,10 25 129,-9 4 129,1 6-129,3 2 0,1-2-129,7-1-129,1-17-1677,14-3-3354,-4-13-387,4-1-387,-1-13-516</inkml:trace>
  <inkml:trace contextRef="#ctx0" brushRef="#br0" timeOffset="202538.5845">17409 13187 9933,'-13'-6'5676,"13"6"-645,11 0 0,4 0-4128,7 0-645,7-2-129,2-8 0,-1-7 0,1-2 0,-10-10 129,-3 4 0,-10-3 0,-8 0 0,-8 2-129,-10 5 0,-8 6 0,-4 5-129,0 8-129,0 1-258,6 7-129,2 3-645,17 15-1806,-2-9-2064,7 4-516,0-19-129,22 18-129</inkml:trace>
  <inkml:trace contextRef="#ctx0" brushRef="#br0" timeOffset="202718.5948">17513 12867 3096,'2'-72'5418,"-4"48"129,2 24-387,-19-8-1935,19 34-903,-2 11-903,9 18-387,4 0-387,9 6-129,5-6-258,5-10-387,5-4-774,-11-17-3741,8-7-645,-10-10-387,-2-5-387</inkml:trace>
  <inkml:trace contextRef="#ctx0" brushRef="#br0" timeOffset="203014.6118">17903 12166 12900,'6'-37'5934,"-6"42"-645,-6 53-774,-9 14-3870,0 7-3096,3 24-2838,1 1-258,1 2-516,4-12-903</inkml:trace>
  <inkml:trace contextRef="#ctx0" brushRef="#br0" timeOffset="204167.6777">18202 13450 10836,'28'61'5805,"-20"-30"-774,0 2 0,-5 6-5547,-3-7-4386,0-1-258,-3-9-516,-6-5-516</inkml:trace>
  <inkml:trace contextRef="#ctx0" brushRef="#br0" timeOffset="204594.7021">18865 13196 3612,'-1'-83'5547,"1"23"-387,8-11-387,-1-13-1677,6 7-2709,1 2 129,3 13-258,-6 12 129,2 30 0,-1 20 129,1 27 0,-2 29-129,5 22 129,-2 9-129,6 5 0,3 0-387,0-16-129,5-7-645,-6-30-774,8-4-2193,-12-27-1290,-6-8-387,-12 0-387</inkml:trace>
  <inkml:trace contextRef="#ctx0" brushRef="#br0" timeOffset="204747.7109">19039 13122 5547,'-64'-58'5547,"47"28"-129,15 3-516,5-7-2193,30 15-1290,2-7-774,13 3-258,5 2-387,-3 2-645,7 12-3741,-16-1-645,-7 4-387,-10 4-645</inkml:trace>
  <inkml:trace contextRef="#ctx0" brushRef="#br0" timeOffset="204946.7223">19359 12611 9030,'0'36'5805,"2"17"-387,-2 12-129,0 12-4257,1-1-258,9 3-387,1-9-387,0-15-258,5-6-516,-3-22-129,10-3-1161,-11-24-2064,8 0-1161,-2-14-516,2-7 258</inkml:trace>
  <inkml:trace contextRef="#ctx0" brushRef="#br0" timeOffset="205150.7339">19577 13017 4386,'1'-60'5676,"-6"42"-387,-3 7-258,-13-2-2580,11 20-903,-12 5-387,9 8-258,-2 3-387,5 4-129,3-5 0,7 3-129,8-4-129,10-6-129,5-3 0,4-5 0,2 1-387,-2-8-645,12 4-2838,-16-6-1419,0-8-258,-8-9-516</inkml:trace>
  <inkml:trace contextRef="#ctx0" brushRef="#br0" timeOffset="205509.7545">19802 12535 9159,'26'-6'5547,"-17"32"0,0 21-129,-4 5-4257,6 16-387,-5-1-258,4 8-129,-5-10-129,-1-2-129,-2-7-129,0-8 129,-2-7-258,-3-12 129,-3-8 0,6-21 0,-10 7-129,8-14 129,2-15-129,7-9 0,5-6 129,7-2-129,5 2 0,5 5 129,1 14 0,0 15 0,-2 4 129,-2 20-129,-5 10 0,-4 6 129,-5 2-129,-5-3 0,-1-4-387,-4-15-645,12 5-2838,-14-22-1548,11 0-129,-8-10-645</inkml:trace>
  <inkml:trace contextRef="#ctx0" brushRef="#br0" timeOffset="205664.7633">20178 12547 8127,'0'-50'5031,"0"50"-645,0-12-1548,7 14-7095,2 18-516,4 5-516,-1 9 129</inkml:trace>
  <inkml:trace contextRef="#ctx0" brushRef="#br0" timeOffset="205872.7752">20282 12900 5676,'17'97'5547,"-5"-65"-258,5-10-516,-5-21-2709,17 0-1032,-6-11-258,5-10-387,-8-6 129,-2-3-258,-9-2 0,-8 5-129,-8 8 129,-13 4-258,-10 11 129,-3 3-516,4 10-516,-5-5-1806,14 16-2451,7-4-258,13 1-258,7-14-258</inkml:trace>
  <inkml:trace contextRef="#ctx0" brushRef="#br0" timeOffset="206125.7897">20508 12876 5289,'43'-2'5805,"-30"16"-258,-9 6-516,3 16-1806,-7-8-2322,3 5-387,0-7-129,2 1 0,4-13-258,8-10 0,4-5 0,5-16 0,4-5 0,4-3 0,1 2 129,1 7 0,-1 10 0,-3 9 0,-4 20 0,-1 11-129,-2 7-387,-6-7-1032,12 6-3999,-11-15-129,2-12-516,-2-13-387</inkml:trace>
  <inkml:trace contextRef="#ctx0" brushRef="#br0" timeOffset="206374.804">21044 12051 11481,'29'25'6063,"-2"24"-516,2 12-258,7 25-4515,3 17-258,1 17-129,-9 12-129,-9 9-129,-11 4-258,-14 0-258,-12 2-1032,-21-13-4128,-4-11-129,-13-19-645,-8-15-516</inkml:trace>
  <inkml:trace contextRef="#ctx0" brushRef="#br0" timeOffset="206796.8281">15115 12033 9030,'16'100'5289,"-23"15"-129,-8 46-258,-7 23-3999,14 37-129,8 11-258,23 0-387,26-17-1290,20-26-3612,24-30-516,22-35-645,19-42-516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6:41:16.4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2949 12544 5676,'-16'11'4644,"16"-11"129,0 15-1806,0-15-2064,23 0-129,-5-6 0,15 6 0,-1-9 129,14 7-258,2-4 0,16 3-129,4-1-129,14 4 129,14-3-387,13 3 0,13-1-129,11 2 0,9-1 0,4-1 0,5 1 0,2-1 129,-6-2 129,-2 1 0,-9-3 0,-3 4 129,-11 0 0,-6 1 0,-12 0-129,-10 5 0,-14 2 0,-13 5-129,-9 1 0,-12 1-129,-13-2 129,-8-2-129,-8-1 0,-6-6-129,-11-3 0,0 0-387,8-1-3354,-13-13-1290,-9-3-645,-13-2-516</inkml:trace>
  <inkml:trace contextRef="#ctx0" brushRef="#br0" timeOffset="4436.2537">6273 12659 3096,'0'0'4644,"-9"0"-129,9 0-1290,0 0-903,0 0-645,-5-11-645,5 11-387,0 0-129,0 0-129,0-11-129,0 11-129,8-5 0,1 3 0,1-2 0,5 1 0,2 0 129,5 2-129,3 0 129,7 0-129,5 1 129,9 0-129,9 0 0,4 0 0,9 0 129,5 0-129,9 0 0,5 0-129,6 0 129,3 0-129,2 2 0,5 2 129,0 0 0,11 1-129,-2-3 129,4 3-129,-1-2 129,4-1 0,3 0-129,1-1 129,1-1-129,-3 0 0,-1-3 0,1 1 0,-1-1 0,-3-2 0,-10 3 0,-7 0-129,-12 1 258,-10 1-129,-15 0 0,-17 3 0,-14 4 0,-13 0-129,-10 2-258,-9-9-1806,-1 13-2838,-8-6-258,-5-7-516,-3-2-258</inkml:trace>
  <inkml:trace contextRef="#ctx0" brushRef="#br0" timeOffset="12299.7035">12187 12983 3225,'-14'-12'4902,"1"-5"-258,13 17-1677,0 0-645,-5-12-645,11 16-774,9-4-129,10 5-129,6-3-129,16 2-129,13-4-129,17 0 0,15-3 0,20-4 0,15-3-258,16-5 129,13 0 0,13-4-129,6 1 129,6 1-129,3 0 258,0 2-258,-7 0 129,-1 3 0,-6 2 0,-9 6 0,-8 0-129,-7 4 258,-13-1-258,-7 1 129,-11 0 0,-12 0-129,-20 0 129,-9 0 0,-19 0 0,-11 0 0,-15-3 0,-11 3 0,-18 0 129,8-6-129,-8 6 0,0 0 0,-8-8-129,8 8 0,-8-5-258,8 5-387,0 0-3870,-11-7-387,4 2-774,-3-3-387</inkml:trace>
  <inkml:trace contextRef="#ctx0" brushRef="#br0" timeOffset="13044.7461">16668 12746 774,'-13'7'4128,"20"-2"387,13-5 129,6 0-3096,26 0-129,5 0 0,25 9-129,9-8 0,24 11-129,10-8-387,25 11-129,14-7-387,19 3 129,10-4-258,5-2 129,3-5-258,0 3 129,-4-10-258,-15-3 129,-14-2-258,-18-1 258,-24 1 0,-22 3 0,-28 6-387,-34 3-3999,-24 1-774,-23 6-387,-40-7-387</inkml:trace>
  <inkml:trace contextRef="#ctx0" brushRef="#br0" timeOffset="53459.0577">2981 13857 258,'35'4'3870,"-8"-4"258,13-5-1677,8 5-387,8-5-774,11 3-516,8-6-258,12 1-258,11-5 0,11-5-258,11-1 129,13-3-129,13-7 129,13-4-129,16-4 129,11-2 129,14-3 0,14 6 0,41-3 0,-20 3-129,45 2 129,-18 5 0,38 0 0,-17 6 129,33 0-387,-13 1 129,-16 4 0,35 3-129,-18 1 0,40 1 0,-22 0 0,41 0 0,4 0 0,7 0 129,2-1 0,41 1 129,-26-1 0,9 1 0,9-4 129,38 3-129,-46-3 0,30 7-129,3-6 129,10 9-129,-1-1 0,2 8 0,-5-1 0,-38 10 129,29 0-258,-3 9 129,18-2 0,-70 5-129,3-1 0,-10 2 129,-26 1 0,-9 0-129,-32 5 0,-22 0-387,-53 8-2967,3-4-1419,-37-11-645,-32-3-516</inkml:trace>
  <inkml:trace contextRef="#ctx0" brushRef="#br0" timeOffset="169922.719">4129 9786 1548,'-4'-100'4773,"-1"59"258,-2 17-1290,-5-5-1419,12 29-774,-9-18-387,8 23-387,-3 16-387,4 23-129,0 14-258,0 14 129,2 15-129,3 11 258,1 5-258,0 3-258,0 3 0,-3-9-516,4 1-903,-10-14-2064,-3-12-1161,-2-11-129,-5-11 0</inkml:trace>
  <inkml:trace contextRef="#ctx0" brushRef="#br0" timeOffset="170278.7394">3961 10364 3999,'-5'-38'4515,"5"38"-129,-3 5-2193,-1 7-516,8 19-516,2 1-129,8 13-387,-3 1-129,6 10 129,-1-5-387,3 5 129,-3-6-129,2-2 129,-4-10-129,2-5 0,-3-9-129,2-9 129,0-12-129,1-6 0,2-16 0,3-14 0,3-13 0,4-10 0,1-4 0,0-5-129,2 8-129,-7 1-1290,1 17-3354,-8 17-258,-17 22-645,1 13-258</inkml:trace>
  <inkml:trace contextRef="#ctx0" brushRef="#br0" timeOffset="171986.8371">7712 9806 2580,'18'-46'4644,"-10"46"-387,-3 17-1806,-3 17-1032,6 28 0,-8 14-387,2 22 0,-6 7-258,2 11-258,-3-3-258,0-6-258,4-8-387,-4-15-1419,5-14-2322,0-12-645,0-18-129,0-11 517</inkml:trace>
  <inkml:trace contextRef="#ctx0" brushRef="#br0" timeOffset="172242.8517">7628 10692 2967,'-5'7'5031,"5"14"-516,5 15-903,-1-6-1161,9 20-903,-6-9-387,11 8-258,-2-15-129,2-1-258,-3-15 129,8-12-129,-4-12-129,4-21-129,1-18 0,1-14 0,1-11-387,-1-15-1419,2 12-3354,-3 6-258,-8 12-645,-4 15-258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6:42:47.9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2039 5061 2967,'-20'-136'4644,"9"79"-129,1 12-2193,10 20-258,0 2-645,7 23-387,-7 0-387,17 30 0,-7 8-387,4 13 129,-3 17-258,-1 16 0,-5 20 0,0 20-129,0 18 0,-1 11 0,-1 14 0,0 14 0,1 2 129,1 6-129,1-7 258,-1-5 0,-4-12 0,3-4 0,-2-9-129,2-11 129,-2-13 0,2-7-129,-1-14 0,4-10 0,1-13-129,-1-5 129,1-10-129,0-11 0,-1-14 0,1-8 0,-1-7 0,-1-7 0,-2-6 0,-4-16 129,5 13-129,-5-13 0,0 0 129,0 0-129,0 12 0,0-12 129,-5 13 0,5-13-129,-4 16 129,4-16 0,1 14 129,10-7-129,3-4 0,8-3 0,15 0-774,6 22-387,16 68-3612,-1-97-645,-10-9-387,-1-12-387</inkml:trace>
  <inkml:trace contextRef="#ctx0" brushRef="#br0" timeOffset="477.0273">2098 4951 4257,'-37'-16'5289,"22"6"0,5-2-387,10-16-3483,14 16 0,15-11-645,24 1-387,13-2-129,17-7-2580,10 7-2193,0 7-903,-7 1-774</inkml:trace>
  <inkml:trace contextRef="#ctx0" brushRef="#br0" timeOffset="21724.2425">17778 14618 4128,'-16'75'4902,"3"-4"-387,-2 23-2580,15 38-516,-2 19-645,7 33-387,9 10 129,9 20-258,0 23-129,5 16 0,-5 8-129,-1 16 0,-6 10 129,-7 10-129,-6 3 129,-6 5-516,-7-36 387,-7-15 0,0-42-129,-2-32-1677,4-64-2967,8-53 0,7-63-258</inkml:trace>
  <inkml:trace contextRef="#ctx0" brushRef="#br0" timeOffset="22259.2731">17913 14485 1161,'-49'-43'4644,"39"19"258,17 3-516,12 1-2709,19-2-1290,23 7-129,17 1 0,19 3-258,14 3 129,15 2-129,18 2 0,16 3-129,14 0 129,18-2 0,9-2-129,14-2 129,10-3 129,7 0 0,4-5 129,-1 1-129,0-5 258,-6 2 0,-9 0-258,-7 1 129,-9 1-387,-15-1-258,-6 11-1290,-21 1-2322,-17 0-903,-12 4 0</inkml:trace>
  <inkml:trace contextRef="#ctx0" brushRef="#br0" timeOffset="22468.2851">22699 14224 3096,'13'113'5031,"-13"-30"-258,-6 21-903,-7 13-2064,8 39-903,-5 31-516,1 38-129,-6 35-129,0 34 0,0 28-129,2 33 129,-2 16 129,7 8-387,0-10 516,6-11-387,2-15 129,0-43-258,10-5-3354,-2-100-1290,-8-195-774,0 0 129</inkml:trace>
  <inkml:trace contextRef="#ctx0" brushRef="#br0" timeOffset="23112.3219">18792 14396 4902,'-21'76'5418,"11"10"-258,1 35-516,-2 43-4128,10 53 0,-1 41-387,4 40 0,1 31-129,4 34 129,0 26 0,0 20 258,1 2 0,-4-26-258,-4-15 0,0 1-129,-5-26-258,4-283-258,1-62-387,-50 0-645,50 0-1806,0 0-1806,0 0-258,0 0 129</inkml:trace>
  <inkml:trace contextRef="#ctx0" brushRef="#br0" timeOffset="23516.345">20286 14156 4257,'-50'251'5160,"22"-57"-387,-2 34-516,2 47-3999,2 45-129,2 34 129,6 28 0,1 24 0,1 25 0,1-20 0,5 10 0,2-26-129,1-29-258,7-38-516,-6-196-387,6-132-774,0 0-1290,0 0-1806,0 0-516</inkml:trace>
  <inkml:trace contextRef="#ctx0" brushRef="#br0" timeOffset="23915.3679">21358 14345 5160,'-33'225'5676,"10"-56"-645,-2 47-387,10 45-4386,-3 41-129,6 36 0,2 29 0,2 22-258,5 44 387,0-9 0,1-8-129,-5-9-387,0-4-129,-7-48-516,14-355-1032,0 0-2322,0 0-1032,-52 0-387</inkml:trace>
  <inkml:trace contextRef="#ctx0" brushRef="#br0" timeOffset="24431.3974">17906 15150 5031,'-29'68'5418,"38"-28"-258,20-3-516,18 0-4257,22 5 0,14-8 0,22-5 129,16-9-258,22-8-129,21-12 129,27-3-129,24-11 0,23-5 129,21-6-129,22 3 0,16 5 0,12 5 0,7 5 0,0 6-129,0 2-129,-10-1-387,-4 13-3483,-24-3-1161,-23-1-516,-27-3-129</inkml:trace>
  <inkml:trace contextRef="#ctx0" brushRef="#br0" timeOffset="24911.4248">18012 16325 4902,'-155'48'5418,"111"-22"-258,32-5-387,21-4-4257,43 7-258,35-11 0,32 0-258,29-9 0,28-4 0,25 3-129,19-6 0,18 1-129,16-1 258,11 3-129,12 4 129,9 0 0,6 4 0,3 3 129,-1 1 0,-2 1 129,-6 3-129,-12 3 0,-17-2-774,-8 5-3999,-29-3-387,-29 0-774,-32 1 517</inkml:trace>
  <inkml:trace contextRef="#ctx0" brushRef="#br0" timeOffset="25363.4507">17757 17297 7353,'2'51'5676,"52"-28"-258,39-12-645,33-7-4773,38 4 0,32 1 0,32-6-129,16 7 129,56 2-129,-23 5 129,42 4 0,-17 6 129,13 9-258,8 1 258,7 2 0,41-6-129,-68 6 0,32-8-1290,-31-3-3612,7-5-645,-28-13-129,-30-5-128</inkml:trace>
  <inkml:trace contextRef="#ctx0" brushRef="#br0" timeOffset="25859.4791">17651 18268 6837,'21'141'6063,"50"-116"-516,34 4-258,29-24-5160,34 14-129,33 1 0,67-1 0,-9-5-129,29-9-129,23 18 129,32-12-129,19 4 0,45 1 129,-13-15-129,-18 6 129,42 7-129,38 20-1032,-25-11-3870,-4-19-387,-1-23-258</inkml:trace>
  <inkml:trace contextRef="#ctx0" brushRef="#br0" timeOffset="33459.9138">18299 14958 1161,'-358'401'5160,"161"-195"-129,1-3-387,13-10-3354,15-44 0,44-32-258,29-60-258,48-49-129,47-63-258,55-54-258,51-58 0,43-36-129,40-33-129,32-15 129,27-8-129,17 11 258,4 25-129,-10 27 0,-23 46-129,-41 45 258,-49 55 0,-57 55 258,-67 72-258,-64 59 0,-69 66 0,-60 57 0,-48 47 0,-34 27-129,-15 14 0,3 4 0,13-24 129,31-30-258,37-59 258,55-60-129,60-84 129,63-73 0,93-66-258,40-76 0,69-75 129,84-58-129,32-46 129,45-27-258,40-8 129,43 18 0,-46 16 129,14 40 129,-38 60-129,-83 61 258,-50 77-258,-82 75 129,-97 134 0,-114 28 0,-77 110 0,-74 26-258,-60 47 129,-36 35-129,-14 23 129,9-11-516,27-82 774,52-15-258,62-101 258,76-65 0,89-95-516,75-83-258,121-94-387,36-65 387,80-34-645,44-30 0,64-7 0,-14 17 258,5 38 1032,-27 42 387,-76 50 258,-24 65 516,-83 51-129,-75 73 129,-116 73-129,-51 86-258,-88 53-516,-49 38-387,-34 13 129,-6-21-129,14-35-129,38-39 0,67-63-129,73-79-258,91-69-129,110-40 129,57-37-903,42 14-1032,86-3-2838,-27 6-387,-23 22-129</inkml:trace>
  <inkml:trace contextRef="#ctx0" brushRef="#br0" timeOffset="37300.1334">8627 9782 3870,'-55'-20'4515,"8"36"0,-8 16-2838,-4 30-258,-9 9-387,5 23-258,1 4 129,17 10-258,15-2-129,19-1-129,14-10 0,27-8-258,23-18-129,15-16 0,16-21-129,10-25 129,2-21 0,5-27-129,2-24 129,-4-19-129,-8-16 129,-8-11 0,-19-8 0,-17 0 0,-23 6 129,-26 16-129,-39 19 0,-26 25 129,-29 22-129,-24 25-129,-10 26-1290,-10 25-3096,-2 8-258,11 19-387</inkml:trace>
  <inkml:trace contextRef="#ctx0" brushRef="#br0" timeOffset="38512.2028">3896 16498 1,'267'-25'1805,"-110"17"-128,16-9 516,17 6-258,18 1-387,48-13-387,-12 9 0,43-10 129,-5 11-258,16-14 258,21 16-516,19-13 129,17 12-387,-23-3 129,45 5-129,-17-2-129,33 7 0,5-4-129,7 3 0,21-3 0,-29 4-129,0-2 258,-8 1-129,-2 4-129,-8-1 0,-13 1 0,-12 4 0,-42-1 0,11 7-129,-24 4 0,-21 2 0,-32-2-129,-32 1-129,-34 13-387,-42-18-1290,-34 16-2967,-37 0-258,-41-5-129</inkml:trace>
  <inkml:trace contextRef="#ctx0" brushRef="#br0" timeOffset="39188.2414">3973 17839 903,'207'-24'1419,"-73"4"-387,14-12 387,19-2-129,17-8 645,18 0-645,17 2 387,13-6-387,22 6-129,9 2 0,27-1-258,46 2-258,-12 2-258,9 3 0,9-1-387,13 4 129,3-1 0,14 2-129,4 4-129,-8 6 129,8-1 0,0 3 129,-3 3 0,-2 5 0,-7 4 129,-13 0-129,-10 4 129,-43 3-129,12 7 258,-19 5-387,-13 1 258,-30 4-258,-18 2-129,-31 4-516,-32-6-1161,-30 2-2580,-21 2-516,-40-17-129</inkml:trace>
  <inkml:trace contextRef="#ctx0" brushRef="#br0" timeOffset="39816.2773">4960 16479 2451,'24'-106'5289,"-19"62"-516,0 10-2193,-5 34-645,0 12-258,5 35-645,-6 15-258,-1 31-258,-3 17-258,3 16 0,0 7-258,2-9 0,0-3 0,0-7-129,2-6-645,-2-20-2193,0-19-1806,0-20-387,-5-27 0</inkml:trace>
  <inkml:trace contextRef="#ctx0" brushRef="#br0" timeOffset="40103.2938">5481 16386 2193,'51'-31'5031,"-32"31"-258,-7 8 129,-3 4-3870,6 28-129,-6 7 0,2 31-516,-6 21 0,0 15 0,-5 1-129,0 7-129,0 6-129,0-5 129,0-14-516,1-18-1677,9-21-2451,6-17-645,3-22 0</inkml:trace>
  <inkml:trace contextRef="#ctx0" brushRef="#br0" timeOffset="40351.308">6423 16390 5160,'40'14'5676,"-33"27"-645,-7 20-129,0 21-3612,-11 12-645,2 18-129,0 0-129,1 1-516,7 8-258,-2 0-387,9-8-3741,0-13-387,1-15-258,-1-22-645</inkml:trace>
  <inkml:trace contextRef="#ctx0" brushRef="#br0" timeOffset="40599.3221">7047 16213 5031,'57'12'5676,"-33"20"-258,-10 15-387,-1 12-3741,-8 26-645,5 26-129,-7 8-258,1 11-258,1 3-516,-5-12-3483,6-9-1032,0-18-258,2-31-258</inkml:trace>
  <inkml:trace contextRef="#ctx0" brushRef="#br0" timeOffset="40840.3359">7882 16226 5805,'46'29'5676,"-37"11"-516,-5 19-516,-7 6-3483,1 22-645,-4 9-258,3 3-387,3 6-1419,0-17-3096,2-12-258,4-10-387,2-13-387</inkml:trace>
  <inkml:trace contextRef="#ctx0" brushRef="#br0" timeOffset="41071.3491">8527 16290 4128,'58'2'5676,"-43"35"-387,-6 17-516,-9-4-3225,0 44-516,-3 12-516,1 14-129,1 4-258,1-14-774,6-6-3999,0-9-387,7-11-516,1-29-258</inkml:trace>
  <inkml:trace contextRef="#ctx0" brushRef="#br0" timeOffset="41288.3615">9210 16312 3870,'61'-19'5418,"-42"55"0,-6 17-516,-15 13-3225,2 30-645,-1 4-387,0 13-387,1 1-645,-2-18-3612,7-13-1032,7-13-258,5-26-516</inkml:trace>
  <inkml:trace contextRef="#ctx0" brushRef="#br0" timeOffset="41515.3745">10240 16133 5547,'81'32'5805,"-54"19"-387,-8 19-516,-9 12-3612,0 27-774,-2 9-258,3 3-258,7 8-1806,0-18-3096,3-22-258,3-18-645,1-22 258</inkml:trace>
  <inkml:trace contextRef="#ctx0" brushRef="#br0" timeOffset="41775.3894">11325 16199 4257,'9'-14'5676,"-9"14"-387,8 31-258,-8 14-2967,3 23-1419,4 17-258,7 21-129,5 18-516,-3-7-1419,5 3-3096,2-19-387,0-17-645,2-14 387</inkml:trace>
  <inkml:trace contextRef="#ctx0" brushRef="#br0" timeOffset="41995.402">12181 16242 7482,'28'66'5676,"-16"-12"-645,-2 8-129,1 22-4386,0 15-774,2 1-3612,6 4-1161,0-12-387,-6-8-516</inkml:trace>
  <inkml:trace contextRef="#ctx0" brushRef="#br0" timeOffset="42331.4212">13286 16218 7353,'-23'69'5676,"8"-11"-645,-2 16 0,7 26-4515,2 10-387,8-1-903,10 9-3999,2-8-387,6-10-516,3-14 0</inkml:trace>
  <inkml:trace contextRef="#ctx0" brushRef="#br0" timeOffset="42681.4412">14193 16295 6450,'-28'75'5676,"18"-5"-258,2 27-516,8 16-4257,6 18-3354,13 0-2193,6-17-387,6-15-516</inkml:trace>
  <inkml:trace contextRef="#ctx0" brushRef="#br0" timeOffset="43205.4712">14213 17157 3483,'-16'0'5418,"22"-5"-387,19-7-258,23 3-3741,5-2-645,17 11-129,12-4-129,14 4 0,10 3 0,11 7-129,10 3 0,12 7 0,12-6 0,7-2-129,8 0 0,-1-6-129,4 5-1419,-7-11-2967,-10-10-387,-13-7-387</inkml:trace>
  <inkml:trace contextRef="#ctx0" brushRef="#br0" timeOffset="43647.4965">14503 16226 2967,'48'15'5160,"-4"-9"-129,21 1-387,9 7-3741,21-10-387,21 7-129,13-6-258,14 2 0,12-4-258,7 1 0,3 7-129,-2-9-903,-1-2-3225,-8 4-516,-19-3-387</inkml:trace>
  <inkml:trace contextRef="#ctx0" brushRef="#br0" timeOffset="43989.516">15083 16416 5805,'-13'51'5934,"8"5"-258,-2 26-516,3 37-3096,7 6-6966,4 13-516,2-9-258,2-11-516</inkml:trace>
  <inkml:trace contextRef="#ctx0" brushRef="#br0" timeOffset="47047.691">23169 16086 3999,'61'-33'5418,"-19"5"-129,9-7-516,7-8-3870,16 7-387,11-10-258,10 4-129,5 6-774,-8-2-3741,1 4-516,-10 9-645,-14 1 387</inkml:trace>
  <inkml:trace contextRef="#ctx0" brushRef="#br0" timeOffset="47415.712">23299 15548 2967,'-7'-46'5031,"3"24"-516,4 22-1935,-4-27-645,4 27-387,0 0-387,8 20-387,-8 5-129,0 16-129,-4 14 0,-6 17-258,-7 11 0,-7 8-129,-4-1-129,-3-5 0,3-10 129,7-8-129,13-19 0,10-20 0,21-24 129,23-11 129,16-20-129,13-11-1161,8 9-3870,-8-1-258,-15 2-516,-20 12-387</inkml:trace>
  <inkml:trace contextRef="#ctx0" brushRef="#br0" timeOffset="48243.7594">10510 17933 3612,'9'-65'5676,"-4"42"-387,-5 23-2838,0 0-258,21 107-774,-21-13-645,7 0 0,-4 18-258,2 3-387,4-3-258,-2-26 258,6-11-1032,-13-75-3870,14 70-258,-14-70-645,0 0 129</inkml:trace>
  <inkml:trace contextRef="#ctx0" brushRef="#br0" timeOffset="48567.7779">10340 18251 4644,'0'0'5289,"-38"36"-129,38-36-2193,-4-68-1032,17 14-387,3-12-645,16-22-258,1 3-129,11-17 0,2 10-258,6 25-258,1 24 387,2 35-258,-2 24 129,-3 25 129,-3 21-129,-5 3-774,2 5-4515,-8-14-129,-1-17-387,-35-39-516</inkml:trace>
  <inkml:trace contextRef="#ctx0" brushRef="#br0" timeOffset="64531.691">17455 12291 1,'89'10'3611,"-34"-10"259,-2-1-1548,10-2-1161,7 3-258,3 0-645,5 3-129,8 0-129,2 2 129,8 0-129,3-1-129,5-4 258,10 1 258,3-1 129,9-3 258,2-7-258,9 3 258,4-5-129,8 2 258,3-5-387,10 2-129,5-3-129,9 2-129,9-3 258,9 5-258,3-5 0,7 5 0,0-2 0,-1 5 0,-4 1 0,-6 0-129,-6 3 129,-11 1-129,-6 4 0,-11 0 129,-9 0-129,-9 0 129,-10 0-129,-12 0 0,-11 0 0,-14 0 0,-18 0 0,-14 0 129,-14-2-258,-12-4 258,-12 2-129,-8-4 0,-16 8 129,13-12-129,-13 12 0,0 0-129,9-1-4128,-9 1-387,-8 1-645,-7 2 258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6:44:47.7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1922 10299 774,'-30'-162'4515,"20"86"516,1 9-903,1 3-1419,11 27-774,-3 8-774,14 29-258,-4 14-129,8 39-387,-4 25-129,1 36 0,-1 26 0,1 21 0,-3 21 0,0 11-129,-2 1 0,0-2 129,-1-16-258,1-18 129,-5-23-129,0-21-129,-1-27 129,-3-26-258,3-16-516,-4-45-1677,0 0-2193,0-21-258,0-30-516,0-23 258</inkml:trace>
  <inkml:trace contextRef="#ctx0" brushRef="#br0" timeOffset="288.0164">2218 9980 774,'13'-194'5031,"-10"133"258,-2 26-645,-1 42-1935,-12 32-903,12 52-516,-10 33-258,10 40-387,0 26-387,10 31 0,0 14-129,3-2 0,4-10-129,-1-15 129,0-28-129,0-17-129,-8-22 129,-1-25 129,-1-26-258,-4-20-258,7-18-3999,-6-11-516,-3-17-387,0-8-516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6:45:20.1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3631 6965 3225,'-32'-9'5031,"23"5"-258,9 4-1935,-9-8-774,20 8-387,5-1-516,19 1-258,3-2-129,13 2 0,16-3-258,15-1 0,12-3-129,13-3-129,9-3 0,14-1-129,9-1 0,9-1 0,6-2 0,3 1 0,3-2 0,1 4-129,-4 2 129,-5 0-129,-6 3 0,-7 1 0,-12 3 0,-11 1 0,-13 3 0,-13-1 0,-10 2 0,-12-2 0,-14 2 0,-13-2 129,-10-1-129,-7 2 129,-9-4-129,-4 1 0,-11 5 0,7-13 0,-7 13-258,0-14-1548,0 14-3354,0 0-516,-22 8-258,-1 4-516</inkml:trace>
  <inkml:trace contextRef="#ctx0" brushRef="#br0" timeOffset="2216.1267">3417 11043 4257,'-47'7'4773,"39"-5"-258,9 8-2064,7-11-516,19 1-387,1-14-387,17 6 258,10-13-516,20 6 0,12-8-387,19 5 129,14-5-387,17 3 129,10 5-129,11 0-129,2 3-129,-1 3 129,-6 0-129,-4 3 0,-21 6 129,-14 0-129,-16 0 0,-21 6-129,-19 3 0,-21-8-2193,-15 15-2580,-22 1-516,-12-8-387,-22 15-258</inkml:trace>
  <inkml:trace contextRef="#ctx0" brushRef="#br0" timeOffset="9252.5292">14399 4571 129,'39'-18'3096,"-12"11"-1548,4 0-387,0 2-258,5 4-258,-2-3-129,3 4-258,1 0-129,2 4 0,6-2 0,5 1-129,4 1 258,6 1 0,7-2 0,4 2 129,11-4 0,8 3 258,1-1-129,9 1 129,3-3-129,10 5 0,6-4-258,6 3 258,2-2-387,6 1 0,9-3 0,4 3 0,4 1 129,7 2-129,-2-2 258,7 5-258,-2-3 129,9 5 0,-5 0 0,5 1 0,-3 1 0,5-1-129,-2-4 0,5 3-129,-1-2 129,-1 0-129,1-6 129,6 2-129,-2-3 258,1 4-387,4-5 258,1 2-129,2-1 129,5 2-129,3 4-129,0-2 129,1 2 129,2 2-129,-3-1 0,-1 3 0,-2-2 129,-3 3 0,-4-4-129,-3 1 0,-2 2 129,-5-4 0,-3 1-129,-4 1 0,0 2 129,-4 0 0,-3 4 129,0 4-129,-7-1 0,7 2 129,-2 4-129,8 1 387,-13-2-258,-5-2 129,-24-3-129,-9-1 129,-21-6-258,-17-4 0,-20-5 0,-57-4-258,51 4-645,-51-4-2580,0 0-1290,0 0-129,0 0-387</inkml:trace>
  <inkml:trace contextRef="#ctx0" brushRef="#br0" timeOffset="9604.5493">24707 4809 3483,'-9'-23'5160,"9"23"-516,-41-58-258,41 58-3225,0 0-645,0 0-129,7 46-258,-7-46 129,58 64-387,-58-64 129,62 73-129,-23-42 129,-39-31 0,61 62 0,-61-62 129,50 49 0,-50-49 129,0 0 0,40 56 258,-40-56 0,0 0 0,-45 51 0,2-27-129,-10 1-258,-11 3-516,2 6-3870,-21-1-903,-1-8 0,-9 0-645</inkml:trace>
  <inkml:trace contextRef="#ctx0" brushRef="#br0" timeOffset="10423.5962">14750 4216 1161,'26'-59'4515,"-12"31"-129,3-5-1935,2 19-903,-4-1-516,2 14-516,-4 1-129,-3 8-258,-9 10-129,-3 8 129,-16 9-258,-8 8 258,-15 8-129,-9 3 0,-11 4-129,-6 5 129,-4-3 0,4-1-129,4-7 129,15-3 0,14-8 0,18-3 0,16-6 0,21-4 0,19-4 258,12-1 0,12 1 0,6 5-129,3 12-2580,-6 8-1806,-18-3-645</inkml:trace>
  <inkml:trace contextRef="#ctx0" brushRef="#br0" timeOffset="14559.8327">7952 6874 1677,'-36'-33'5160,"20"19"-129,1-1-129,15 15-2967,-12-24-516,21 20-387,9-6 0,19 7-258,14-1-258,28 3-129,20-3 129,25 3-129,21-3-129,21-1 0,15-2-129,13-4-129,4-2 129,-3 0-129,-10-2 0,-9 1 0,-22 2 0,-20 4 0,-29 2 0,-24 3 0,-23 3 0,-22 0 0,-19 7 0,-17-7-387,-1 30-1548,-15-20-3096,1 4-387,-2-4-645,6-2-387</inkml:trace>
  <inkml:trace contextRef="#ctx0" brushRef="#br0" timeOffset="41944.3991">2005 10256 1032,'-19'166'3870,"9"-41"-645,3 45-903,-4 39-387,10 47 0,-3 36-516,11 38-129,1 16-258,12 18-129,-1-4-387,10-14 0,-4-32-258,6-23 0,-5-41-129,0-38 0,-7-33 0,-2-34-258,-2-27-129,-5-32-387,3-17-516,-12-35-1032,8-19-2451,-9-15-258,5-46 258</inkml:trace>
  <inkml:trace contextRef="#ctx0" brushRef="#br0" timeOffset="42332.4212">2251 10222 903,'-12'-50'3999,"4"47"387,0 10-2193,-4 22-129,11 42-258,-6 27-258,9 45-516,1 36 0,14 51-258,-2 33-129,11 31-258,-1 15-129,3 8-129,0-2-129,-1-3 0,-4-14 129,-1-16-129,-5-29 0,-3-21-258,6-8-1806,-6-25-2451,-5-16-516,-1-11-516</inkml:trace>
  <inkml:trace contextRef="#ctx0" brushRef="#br0" timeOffset="57396.2829">4218 11872 1935,'0'0'2838,"10"-12"-387,-2 7-774,-8 5-258,20-11-258,-8 5-258,4 4-129,4-4-129,2 4-258,1-3-129,8 4-129,-1-1 0,6 1-129,1 0 129,6 0 129,3-4 0,4 3 0,5-3-129,3 3 258,5-4-258,4 2 258,2-2-129,4 4 0,5-4-129,4 1 0,5-1 0,3 0 0,2 0-129,5-4 0,5 1 0,2-6 0,4 3 0,2-2 0,2 1 0,3-1 0,8 1 129,2 1-129,3 3 258,0 0-129,4 1 129,4 5-129,0-2 0,0 1 0,1 2 0,5-1 0,1 0-129,3 3 129,3-4 0,3 3-129,6 0-129,6 2 129,4-1 0,4 0 0,9 0 0,8 0 0,1 3 0,7-1 0,2 1 0,0-3 129,1 0-129,-1 0 129,-5-3 0,-2-3 0,-5-5 0,-3-1 0,-11 1 129,-2 1-129,-13 2 0,-14-1-774,-8 6-3354,-19 3-516,-22-2-387,-17 2 0</inkml:trace>
  <inkml:trace contextRef="#ctx0" brushRef="#br0" timeOffset="58119.3242">3489 12690 4128,'57'-5'4515,"-19"5"0,10 0-2322,1 0-645,9 9-645,4-3-129,4 1-387,-1 0-258,-1 3 129,-3-5-129,1 1 0,-5-2-129,-1-2 129,-4-2 0,-4 0 0,-1-2-129,-4-2 129,-9-1 0,-4 4 0,-9 1 0,-7 0-1032,-12 14-3354,-3 10-645,-28 3-258,-13 13-128</inkml:trace>
  <inkml:trace contextRef="#ctx0" brushRef="#br0" timeOffset="60895.483">18410 4388 2193,'-58'6'3612,"20"25"-774,-6 18-774,7 29-516,-5 16-387,9 38 0,-5 13 129,10 32-129,0 15-258,13 17-258,3-1-129,11 3-258,2-11 129,12-18-258,7-25 129,7-21-129,8-36 0,5-24 129,1-27 0,11-32 0,-1-32 129,10-30 0,-2-33-129,3-26 0,1-34 0,1-27 0,-2-24-258,-3-23 129,-7-12 0,-6-10-129,-12-8 129,-8 6 0,-13 15 0,-13 18-258,-7 24 129,-18 31 129,-11 29-129,-7 38 129,-12 40 0,-9 31-129,-6 31 0,-5 37 129,-2 33-129,0 25 129,5 33-774,0 13-4128,13 20-516,11 16-129,5 26-774</inkml:trace>
  <inkml:trace contextRef="#ctx0" brushRef="#br0" timeOffset="82695.7299">24546 11064 4902,'5'-34'5031,"-5"34"-387,-1-12-1935,1 12-1419,-17 7-645,17-7 0,1 28-258,-1-10 0,0-18 129,9 61-258,-4-16 258,-2 11 0,1 15-258,-4 12 0,-1 15 0,1 9-129,-6 11-258,1 5 258,1 3 129,-5-7-516,3-8 387,-2-11 0,7-9 129,-4-13-129,3-10 0,0-9 0,2-10 0,2-8 129,-2-4-129,3-8 0,-3-3 0,0-4 0,1 0 0,-1-7 0,0-1-129,0-14 129,0 17 0,0-17-129,0 0 129,0 0 0,0 10-129,0-10 129,0 0-129,0 0 0,0 0 129,-9 4-258,9-4-129,0 0-1290,0 0-3354,0 0-516,0 0-387,-22 8-516</inkml:trace>
  <inkml:trace contextRef="#ctx0" brushRef="#br0" timeOffset="96467.5176">23602 13437 2451,'0'-43'5160,"0"16"0,0 6-1290,-2-13-1290,4 17-645,-3-12-387,3 17-387,-2-5-258,0 17-387,2-12 0,-2 12-258,0 0-129,13 9-129,-8 11 129,-1 11-129,-1 10 0,0 13-129,-3 18 129,0 16 0,0 12 0,-3 7 0,1 0-129,-1-3 129,-1-5 0,1-13 0,0-21 129,-1-12-129,3-18 258,-2-10-258,-1-13 129,4-12 0,0 0-129,0 0 0,-8-13-258,3-11-2193,5 12-2580,-3-2-516,-7 2-516,-2 4-516</inkml:trace>
  <inkml:trace contextRef="#ctx0" brushRef="#br0" timeOffset="100099.7253">21048 14534 4386,'10'-71'5031,"-10"49"-129,0 22-2451,0 0-774,-3 13-387,-3 22-516,6 22-129,0 16-129,1 26-129,-1 15-129,1 20 0,3 9-258,-1 3 129,3-8 0,-1-9-129,-3-14 129,3-11 129,1-23 0,-2-15-129,-1-17 129,2-11-129,-4-15-258,-1-12-258,7-4-4515,-7-7-387,0-21-645,-7 5-387</inkml:trace>
  <inkml:trace contextRef="#ctx0" brushRef="#br0" timeOffset="137278.8519">15157 17052 6063,'-9'-15'5805,"-4"-2"-516,13 17-387,-17-2-3354,17 10-387,0-8-516,3 28-258,9-3-129,2 4-129,4-2 129,2 4 0,2 3-258,1-2 0,-2 4-129,-4-8 0,0-3-258,-6-3-387,1 12-1290,-12-15-3096,5-7 0,-5-12-387,0 0-258</inkml:trace>
  <inkml:trace contextRef="#ctx0" brushRef="#br0" timeOffset="137614.8711">15135 17388 4128,'-21'6'5289,"21"-6"0,0 0-387,3 18-2451,-3-18-1161,18 18-387,-5-3-129,10-4-129,-4 2-258,6-1-129,-2 0-129,1 1 0,-1-12 0,-1-1 0,-5 0-129,-2-12 0,-3 0 0,-1-5 129,-4-5 0,0-2-129,-1 0 0,-2-1 0,-1-5 129,-2 6-129,3 6-129,-4 2-258,0 16-3354,8-15-1419,-7 5-387,3-6-774</inkml:trace>
  <inkml:trace contextRef="#ctx0" brushRef="#br0" timeOffset="138358.9136">14384 16407 3612,'-19'-45'5676,"-1"41"-516,-3 7-129,-5 11-3096,6 23-774,-5-4-516,11 13-258,5 0-258,10-5 0,4-14 0,13-6-129,5-13 258,4-8-129,0-10 258,0-9-129,-2-10 0,-2-3 129,-8-6-129,-5 2 129,-6 2-258,-2 19 258,0 15-129,-14-9-129,5 16 0,3 12 0,4 13 0,3 7-129,9 1 0,4-5-258,4 0-645,-5-11-4257,11-6-258,-6-12-129,5 0-774</inkml:trace>
  <inkml:trace contextRef="#ctx0" brushRef="#br0" timeOffset="138811.9396">14638 16511 5547,'-7'13'5676,"7"-13"-645,0 0-129,2-21-3225,10-3-645,-4-10-258,2-3-387,-2-5 0,-3-2-258,-5-3 0,0 7-129,-11 1 129,-5 18-129,-2 15 129,-3 7 0,2 17-129,1 20 258,5 10-258,4 7 0,9 2 0,8-2 0,8-5 0,2-10-129,6-5 0,2-18-258,3-5-387,-11-12-3225,6 0-903,-5-9-645,-2 1-129</inkml:trace>
  <inkml:trace contextRef="#ctx0" brushRef="#br0" timeOffset="139214.9626">14839 16486 6450,'6'23'5547,"-6"-2"-387,2 3-129,-3-6-3483,2 18-903,-2-5 0,3 0-645,0 0 0,0-1 129,3-11-129,-2-3 129,-1-5-129,-2-11 0,0 0 0,0-16 0,0-12 129,-7-6 0,-3-7-129,2-5 129,2-11 0,4-1-129,2 9 129,0 3 129,6 9 0,6 13-129,3 17 129,0 7 0,-1 20-129,-3 8 129,-6 4-129,-4-1 0,-2 1-258,-6 0-129,-2-9-516,-7-13-3870,7 2-516,1-12-645,8 0-129</inkml:trace>
  <inkml:trace contextRef="#ctx0" brushRef="#br0" timeOffset="139884.0009">15062 16083 9288,'12'29'5805,"-12"4"-645,0 27 0,-6-4-4515,4 8 0,0-6-516,0-1 0,2-12 0,1-7-258,4-7 258,1-21 0,-6-10 0,17 0 0,-6-13 0,1-11 129,-2-13-129,7-1 129,-3 1-129,0 4-129,1 7 129,-3 18 0,-3 8 0,1 7-129,-5 24 0,-2 4-129,1 6 0,2 1-516,3 2-258,-2-21-645,9 6 0,-3-19 0,9 4 0,-6-14 387,6-2 258,-6-10 258,2-3 387,-4 0 903,-6-9-129,0 8 258,-8-6 0,2 10 0,-3-7 258,1 19-129,-6-17-129,6 17 129,0 0-129,-9 15-258,3 1-129,6 6-129,-3-3 0,3 5-258,0-6 258,5-4-387,-5-14 129,18 10 129,-7-10-129,2-10 129,0-2-129,-1-8 0,-3-2 0,1 3 129,-5 2-129,-2 0 258,-3 17-129,0 0 0,0 0 0,0 0-129,1 15 129,6 2-129,6 0-258,-2-5-1419,13 0-3741,-9-10 0,3 3-645,-3-5-129</inkml:trace>
  <inkml:trace contextRef="#ctx0" brushRef="#br0" timeOffset="140427.0319">15636 16246 8643,'-15'-48'5805,"15"48"-645,0 0-129,-3 7-4386,5 30-258,2 4-258,-1 9 0,0 4 0,-3 0-129,0-6 0,1-6-129,1-4 258,3-17-258,4-11 258,5-8-129,4-6 129,5-13-129,2-2 0,2 1 258,-3-6-258,1 10 258,-7 6-129,-3 8 0,-6 1 0,-9 16-129,-1 7 258,-9-3-129,-6 6-129,-2-2 129,-2-2-129,0-4-129,2-1 0,0-12-645,18-6-4515,-11 6 129,11-6-645,-1-15-129</inkml:trace>
  <inkml:trace contextRef="#ctx0" brushRef="#br0" timeOffset="140719.0486">15899 16633 7998,'47'1'5418,"-25"-16"-129,5-3-387,-10-11-3612,3 6-516,-10-1-258,-4 0-129,-6 5-129,-12 9-129,-7 6 129,-6 4-129,-1 9 0,4 10 0,4 0 0,9 8-129,6 1 258,9-5-258,13-3 129,11-3-258,7-6 129,-2-8-516,9 12-2322,-11-15-2451,4-4-258,-11-7-258,2 5-645</inkml:trace>
  <inkml:trace contextRef="#ctx0" brushRef="#br0" timeOffset="141019.0658">16378 16111 9933,'-5'-30'5805,"5"30"-516,0 0-258,-10 32-4257,2 16-387,4 11 0,-5 9-258,4 5 0,4-3 0,1-4-129,5-8 129,3-4-258,7-22 129,-1-7-258,7-9-129,-3-14-258,4 8-1677,-7-20-2580,-1-4-645,-7-12-387,-2 2-258</inkml:trace>
  <inkml:trace contextRef="#ctx0" brushRef="#br0" timeOffset="141217.0771">16279 16348 11094,'-7'30'6063,"9"-18"-645,16-3-129,5-10-4773,8-17-3096,5 4-2709,0-14-516,-3-8-516,-3-2-516</inkml:trace>
  <inkml:trace contextRef="#ctx0" brushRef="#br0" timeOffset="144280.2523">16996 17365 6450,'-14'-8'5418,"10"-4"-387,4 12-1419,0-31-1677,12 7-903,8-10-129,12 1-258,7-11-258,11 2-129,4-1 0,0-3-258,-1 11-387,-9-5-1935,-4 22-2709,-14 2-129,-11 16-516,-15 0-129</inkml:trace>
  <inkml:trace contextRef="#ctx0" brushRef="#br0" timeOffset="144599.2706">17058 16912 3096,'-7'-63'5418,"3"54"-387,-7 0 0,2 18-2709,-12 11-774,5 22-645,-4 5-387,2 15-129,0 4-258,5 1 387,4-5-387,7-7 387,2-9-387,7-5 129,6-13-129,6-6 258,2-15 0,2-1-258,4-5 129,1 3-129,2-4 0,1-8-258,4 8-2064,-2-5-3225,3 1 0,-5 0-645,0 3-258</inkml:trace>
  <inkml:trace contextRef="#ctx0" brushRef="#br0" timeOffset="145057.2968">17610 16584 4773,'-8'-29'5547,"8"29"-258,-9-7-258,-4 7-2967,13 14-903,-4 5-258,4 10-516,2 0 0,2 0-516,4 7-387,-5-19-3612,8 2-903,-11-19-258,14 5-774</inkml:trace>
  <inkml:trace contextRef="#ctx0" brushRef="#br0" timeOffset="145204.3052">17591 16404 5934,'-6'-39'5289,"6"39"-387,0 0-1161,0 8-7095,5 5-1032,4-5-774,5 9 0</inkml:trace>
  <inkml:trace contextRef="#ctx0" brushRef="#br0" timeOffset="145487.3214">17719 16518 1677,'18'25'5289,"-14"-12"0,1 5-258,-5-18-1935,11 31-1419,-11-21-516,5 6-774,0-3 129,3-6-258,0-7 129,4 0-129,1-7-258,2-7 258,1-1-129,2-2 0,-2 0 0,0 5 0,-2 7-129,-4 5 129,0 9 129,-4 11-258,-1 2 0,1 7 0,1-3-258,-2-4-387,9 7-1935,-14-29-2322,20 12-516,-10-17 0,3-7-516</inkml:trace>
  <inkml:trace contextRef="#ctx0" brushRef="#br0" timeOffset="145700.3336">18057 16286 4257,'4'-51'5547,"-4"51"-258,7 6-387,-2 36-2193,-5-1-1548,7 10-645,-4 2 0,3 4-387,2 0 0,2-9-258,0-2-129,0-17-516,7-3-774,-8-13-3096,6-5-645,-6-9 0,-9 1-774</inkml:trace>
  <inkml:trace contextRef="#ctx0" brushRef="#br0" timeOffset="146719.3918">18101 16564 5547,'-10'-3'5676,"10"3"-645,12 0-129,2-4-3354,13 4-774,1-10-258,4 3-129,0-2 129,1-2-258,-6-8 0,-3 7 0,-4-4-129,-8 8 0,-3-4-129,-9 12 129,0-12-129,0 12 0,-17-1 129,3 2-129,0 11 0,-2 0 0,5 10 0,0 0-129,3 9 258,6-3-258,2 6 129,7-7 0,7-3 0,4-7 0,2-8 129,4-9-129,0-4 0,1-8-129,-2-3 129,-2-4 0,-4 2-129,-2-6 258,-3 10-258,-5 3 129,-7 10-258,8-11 258,-8 11 129,4 9-129,-4-9 0,10 22 0,-4-8 129,1-2-129,0 2 258,-7-14-258,12 8 0,-12-8 129,0 0-258,8-21 258,-6 1-258,-1-5 258,3-8-129,-1-3 0,2 5-129,1 4 129,1 5-129,-1 5-258,3 17-258,-9 0-387,19 0 129,-19 0-129,21 18 0,-14-15 129,7 10 258,-6-12 258,3-1 387,-3 1 387,-8-1 258,13 10 129,-13-10-129,5 25 258,-5-25-129,2 30-258,-2-17 0,2 13 0,1-11-258,0-1-258,-3-14 129,14 12-129,-3-12 129,3-7-129,-1-3 0,0-7 0,-2-6 0,0 10 129,-3 3-258,-8 10 258,10-2-129,-10 2 0,6 10 0,1-1 129,2 13-129,4-10 0,4-5 0,4-6 129,5-12-129,1-9 129,2-5 0,-1-2 0,-2-8 0,-5 0 0,-7 4 0,-8 4-129,-6 15 129,-10 9-129,-6 3 0,-2 19 0,1 13 0,5 1 0,4 5 129,8-1-129,4 0 129,11-3-258,3-7 258,2-13-258,5-6-129,-7-8-258,4 11-1419,-13-11-2709,7-4-774,-6-6-387,2-1-129</inkml:trace>
  <inkml:trace contextRef="#ctx0" brushRef="#br0" timeOffset="146943.4047">19213 16402 6708,'0'0'5289,"9"14"0,-9 3-516,6 12-3483,-4-6-645,5 3-516,0-5 129,4-11 0,2-8-129,-1-2 129,3-17 0,-1-4 0,-2-11 0,2 3 0,-1-7-129,0 2 0,-1 8-774,-5-3-4386,4 14-129,-1 0-903,5 8-129</inkml:trace>
  <inkml:trace contextRef="#ctx0" brushRef="#br0" timeOffset="147839.4559">17916 16808 7611,'-13'-41'5418,"6"23"-387,7 18-258,0 0-3999,5 0-258,7 8-258,5 9 129,2 3-387,-2 6 129,-1 11 0,-6 7-129,-5 2 0,-5 4 0,-8 7 0,-1 5 0,-1-9 0,2 1 129,4-11-129,4-7 0,6-9 0,6-11 0,8-14-129,1-4 0,4-6-129,0-8-387,-3 1-258,-10-11-129,4 11-258,-16-11 0,2 14 258,-8-9-258,-4 6 387,-13-6 258,1 7 516,-2 5 516,-3-7 387,6 9 0,0-2 258,8 9-129,2-7 0,11 7 129,0 0 0,14 0-258,3-2-258,7 2 0,4-5 0,0 5-129,0 0-258,-2 5 129,-5 2-258,0 7 129,-6 0-258,-3 2 129,-2 0 0,0 0 0,1-11 0,2-5 0,-1-8 0,5-8 0,-1-6 129,-2-6-129,-3-2 0,-4 2 0,-2 3-258,-5 7-774,0 18-3612,-5-12-516,5 12-258,-10 0-516</inkml:trace>
  <inkml:trace contextRef="#ctx0" brushRef="#br0" timeOffset="148095.4705">18415 16997 3612,'21'-19'5031,"-21"19"-387,0 0-258,-4 6-3096,-5 6-903,7 11-258,1-2 0,2 8 0,8 0 0,8 1 0,1-9 258,5 6 0,-5-9 0,3 3 129,-11-4 0,-1 0-129,-9 0 0,-9 4-129,-6-2-387,-9-6-1419,1-1-2967,-3-6-516,4-6-258,2-6-258</inkml:trace>
  <inkml:trace contextRef="#ctx0" brushRef="#br0" timeOffset="148739.5074">18531 16927 516,'49'-121'5031,"-33"75"258,-5 17-516,-5-1-1806,4 31-1290,-10 11-516,0 27-258,0 3-387,1 12-387,4 7 0,2 2 129,3 1-258,5-10 0,1-5-129,1-17 129,-1-4 0,-4-10 0,-3-13 0,-9-5-129,6-6 129,-9-6 0,-8-10 0,-2-5 0,-3-4 0,-1 0 0,4-3 0,3 7 129,6-5 0,4 4 0,6 13 0,8 1 0,8 2 0,3 6-129,5 6-129,0-4-516,6 9-1032,-11-5-129,10 0 0,-14-9 129,5 6 774,-12-7 129,1 0 387,-6 1 645,-9-11 1032,0 20 258,-7-11 0,2 18-258,-11 3-387,4 15-258,-2 2-129,4 8 0,1-4-129,9 3 0,0-8-258,9-6 0,7-13 0,5-5 0,3-7 0,2-17-129,-1-1 129,-1-2-129,-7-7 129,-1 3-129,-6 6 129,-5 10-129,-5 13 258,0 0-258,-5 8 129,0 15 0,4 6-258,1 6 258,3-4-387,2-7-903,13 3-3354,-5-13-516,4-4-516,-3-10-129</inkml:trace>
  <inkml:trace contextRef="#ctx0" brushRef="#br0" timeOffset="149011.5229">19187 16968 4128,'-1'-20'5418,"1"37"-129,0 8-258,0-25-2838,7 39-1161,-2-18-387,4 1-258,2-12-129,5-10-258,2-12 258,2-17-129,3-5 0,0-3 0,-2-6 0,-1 2 0,-2 14 0,-6 10 129,-12 17 0,13 5-129,-11 21-129,0 2-1032,11 9-3999,-4-3-258,10-9-516,5-13-387</inkml:trace>
  <inkml:trace contextRef="#ctx0" brushRef="#br0" timeOffset="149499.5509">19614 16929 5547,'-8'-10'5676,"8"10"-645,0 0-258,17 15-3612,0-14-774,7-1 0,1-5-258,3-7 129,1-15-129,-2-3 0,-4-3 129,-6 4 0,-8-3 0,-9 10 0,-9 10-129,-12 10-129,-10 2 0,-3 5-387,-2 13-129,1-5-645,15 23-2064,-3-20-1677,23-16-387,0 0 645,12 13 1419</inkml:trace>
  <inkml:trace contextRef="#ctx0" brushRef="#br0" timeOffset="149715.5632">19721 16731 4128,'44'-76'4902,"-31"45"-903,-12-13-1290,5 23-516,-13-1-516,7 22-258,-22 3-129,13 28-387,1 10 0,8 14-258,5 1-129,18 6-258,12-10-129,17-18-1935,22-5-3225,6-19-516,7-13-387,1-14-516</inkml:trace>
  <inkml:trace contextRef="#ctx0" brushRef="#br0" timeOffset="151583.6701">18360 18674 1032,'-44'52'3741,"44"-52"-129,0 0-645,0 0-516,-37-37-387,37 37-516,0 0-516,-38-17-129,38 17-129,0 0-129,0 0-258,0 0 387,0 0-258,0 0 0,0 0 129,51-5-129,-14 7-258,6-9 387,8 9-129,9-9-258,4-5-129,4-13 129,3 25-129,-3-17 0,-6-19 0,-6 17-129,-8 7 0,-9-4 129,-39 16-129,57 7-129,-57-7 129,0 0 0,0 0-129,0 0 129,36 22-129,-36-22-129,0 0-1161,0 0-3999,0 0-387,0 0-258,0 0-516</inkml:trace>
  <inkml:trace contextRef="#ctx0" brushRef="#br0" timeOffset="155887.9163">18286 5371 1548,'25'-58'4515,"-25"58"387,0 0-516,0 30-2967,-15 18-645,-1 16-516,-8 9 129,-1 5-387,1 4-129,0-13-1032,9-5-2838,5-11-516,5-22-258</inkml:trace>
  <inkml:trace contextRef="#ctx0" brushRef="#br0" timeOffset="156099.9284">18467 5431 2322,'60'-77'4902,"-45"64"-258,-15 13-1032,-15 20-1419,-4 28-645,-18 9-516,-1 14-387,-6 5-129,1 3-258,3-1 0,5-6-516,13-4-645,3-23-1806,15-11-2064,4-12-129,9-20-387</inkml:trace>
  <inkml:trace contextRef="#ctx0" brushRef="#br0" timeOffset="156263.9378">18578 5559 1161,'55'-80'5160,"-44"73"-129,-10 19-258,-9 22-1935,-7 32-1290,-18 8-645,3 21-258,-5 12-1677,2-1-3354,0-2-774,2 0 0,7-12-516</inkml:trace>
  <inkml:trace contextRef="#ctx0" brushRef="#br0" timeOffset="158735.0791">19663 18802 258,'-12'58'1935,"12"-58"-129,0 0-129,0 0 258,0 0-387,0 0 0,0 0-387,-43-3 0,43 3 0,0 0 0,0 0-387,0 0 129,0 0-129,0 0 0,0 0-258,-12-58 0,12 58-258,0 0 0,0 0 0,0 0-129,0 0 0,10-68 0,-10 68 0,0 0-129,0 0 0,0 0 129,0 0-129,0 0 387,0 0-258,0 0 0,42 32 129,-42-32-129,0 0-258,0 0 258,37-2 129,-37 2-258,0 0 129,40-17-129,-40 17 129,0 0-129,53-4 387,-53 4-387,47-9 0,-47 9 129,53 0-387,-53 0 387,57-21-387,-57 21 516,60-26-129,-60 26 0,54-8 0,-54 8-129,53-15 387,-53 15-387,41-9 387,-41 9-258,0 0-258,40-9 258,-40 9-387,0 0 258,0 0 0,0 0 0,0 0 0,0 0 0,0 0 0,0 0-129,0 0 516,39-29-387,-39 29 129,0 0-129,0 0-258,0 0 258,0 0 0,0 0 129,0 0-258,0 0 129,0 0 0,0 0 129,0 0 258,0 0-387,0 0 129,0 0-258,0 0 258,-1 46-774,1-46-3354,0 0-1290,0 0-387,-23-49-903</inkml:trace>
  <inkml:trace contextRef="#ctx0" brushRef="#br0" timeOffset="162023.2672">21299 18560 129,'0'0'2967,"0"0"-387,0 0-258,-42 7-129,42-7 129,0 0-258,0 0-387,0 0-258,11-63-129,-11 63-516,46-17 129,-46 17-258,85-31 129,-28 8-258,12 23 0,8-4-129,16-3-129,4 0 0,11-3-258,5-4 129,6 15-129,3 10 0,1-23 0,-3 8 0,-5 5-258,-8-1 129,-7 6 129,-14-5-129,-14-1 129,-14-4-129,-15 25-1032,-43-21-4128,51-2-258,-51 2-774</inkml:trace>
  <inkml:trace contextRef="#ctx0" brushRef="#br0" timeOffset="164294.3971">2712 17176 4644,'-7'-82'5547,"3"48"-645,-3 7-129,7 10-3483,0 17-258,0 9-258,2 19-258,7 25 0,1 11-387,1 22 129,2 29 0,1 12 0,0 1-129,-4-19-129,1-3 0,-2-18-258,-2-4-387,-7-4-2193,0-80-1806,0 0-645,0 0-387,-1-28 1</inkml:trace>
  <inkml:trace contextRef="#ctx0" brushRef="#br0" timeOffset="164485.408">2671 17108 4902,'-8'-111'5160,"10"77"-129,7 6-387,14 13-3225,0-3-516,14 6-516,1-2-129,6 7-258,6 7-1032,-7-4-3354,-1 5-516,-7 4-258,-8 5-516</inkml:trace>
  <inkml:trace contextRef="#ctx0" brushRef="#br0" timeOffset="164680.4192">2802 17234 6966,'-4'24'5418,"4"-24"-129,20 14-387,-12-14-3741,19 0-516,4 1-903,4-1-4386,10-7-387,0-4-516,3-3-645</inkml:trace>
  <inkml:trace contextRef="#ctx0" brushRef="#br0" timeOffset="165156.4464">3432 16745 3096,'1'-61'5289,"-1"61"-516,-18-4 0,10 31-3225,-13 21-645,9 30-129,-2 13-387,4 18 258,6 22-516,4 6 129,7-1-258,7-15 258,8-26-516,-1-13-903,10-12-3096,-5-26-774,0-20 258,-2-24-903</inkml:trace>
  <inkml:trace contextRef="#ctx0" brushRef="#br0" timeOffset="165534.468">3708 17244 5934,'-7'-58'5160,"7"58"-129,-20-16-1161,9 29-2838,-6 11-387,7 13-129,-2 4-387,7 5 129,4-3-258,1-6 129,9-6 0,6-12 0,1-9 0,4-10 0,2-15-129,-3-12 0,1-7 129,-5-4-129,-3-12 129,-5 1-258,-4 2 258,-3 5-129,0 13 129,-2 13 129,2 16 0,-6 11 0,5 23 0,1 19 129,7-5-258,3 7 129,3 1-258,3-14 0,3 0-645,-6-12-2967,8-14-1032,-5-10-903,3-1-258</inkml:trace>
  <inkml:trace contextRef="#ctx0" brushRef="#br0" timeOffset="165716.4784">4070 17476 7998,'12'94'5934,"-13"-43"-645,4 5 129,-3-4-4515,7-3-645,8 6-1935,-3-18-3612,7-8 258,-1-23-774,7-6-258</inkml:trace>
  <inkml:trace contextRef="#ctx0" brushRef="#br0" timeOffset="166046.4973">4384 17011 5289,'-48'5'5418,"20"20"-516,3 4-129,5 12-3870,2-4-129,16 8-129,2-3-387,16 3 0,5-6-129,7 2 129,5-12-129,0 0 129,0 1-258,-4-2 129,-5-10-129,-7 0 258,-9 4 0,-7 0-129,-5 5-129,-11 1 129,-6-11-129,-5-6-129,0 10-774,-7-14-3870,10-11-129,-1-17-645,4-16-129</inkml:trace>
  <inkml:trace contextRef="#ctx0" brushRef="#br0" timeOffset="166271.5102">4353 16607 7740,'58'-21'5676,"-24"30"0,7 32-516,-4 13-3612,16 22-903,-7 17-129,1 9 0,-9 9-387,-6 0 129,-14 5-258,-8-4-129,-5-11-516,-12-9-4386,6-22-258,-6-24-387,7-20-258</inkml:trace>
  <inkml:trace contextRef="#ctx0" brushRef="#br0" timeOffset="166449.5203">5017 17165 9288,'51'-16'5547,"-23"7"-516,-2-6-645,-4-11-6063,7 9-3096,-4-3-258,-4 18-774,-8 2 0</inkml:trace>
  <inkml:trace contextRef="#ctx0" brushRef="#br0" timeOffset="166579.5278">5129 17376 8901,'-9'80'5547,"14"-49"-129,8-6-258,10-3-3999,14-10-4515,-2-12-1677,-1-9-258,-2-5-903</inkml:trace>
  <inkml:trace contextRef="#ctx0" brushRef="#br0" timeOffset="167067.5557">5786 16661 6321,'-33'-66'5418,"9"63"-387,-11 19-387,3 44-3612,-4 20-258,8 29-258,4 14 129,14 20 0,10 0-516,16-9 258,12-12-516,8-35-2967,13-31-1677,-1-32-645,7-24 0,-4-26-645</inkml:trace>
  <inkml:trace contextRef="#ctx0" brushRef="#br0" timeOffset="167443.5772">6184 17079 8514,'-14'-27'5547,"-3"27"-387,-11 15-387,0 13-3741,-6 13-774,6 6 129,4 6-258,7-5 129,13-11-129,7-13 0,16-15-129,9-9 129,7-24 0,4-14-129,-1-12 0,0 1-129,-11-8 129,-4 12 0,-9 2 258,-6 15-258,-7 17 129,-1 11-129,0 19 129,-3 10 0,3 9 0,5 2 0,8 3-258,5-11 0,8-6-1161,-4-18-3870,7-8 0,-4-7-387,1-11-516</inkml:trace>
  <inkml:trace contextRef="#ctx0" brushRef="#br0" timeOffset="167614.587">6504 16443 10449,'0'-16'6063,"-8"33"-516,3 24-645,0 14-5547,4 0-4257,1 5-258,-1-11-645,1 8-645</inkml:trace>
  <inkml:trace contextRef="#ctx0" brushRef="#br0" timeOffset="167869.6016">6728 17205 10965,'11'50'6063,"-1"-6"-516,-9 2-387,3 5-4773,5 19-2838,-3-17-2838,0-3 0,-4-17-903,7-5-129</inkml:trace>
  <inkml:trace contextRef="#ctx0" brushRef="#br0" timeOffset="168287.6255">7200 16801 7998,'-22'-31'5289,"3"26"0,-2 5-645,-5 4-3999,4 18-129,1 7-258,7 7-258,9 9 0,7 1 129,12-1-258,10 0 258,6 2-129,8-2 258,-2-8-129,-1 0 258,-8-3-258,-5 5 258,-13-3-258,-9-3 129,-11-8-129,-12-8-258,-5 0-129,-8-13-387,5 0-2064,-3-20-2580,7-13 0,4-10-258,13-5-516</inkml:trace>
  <inkml:trace contextRef="#ctx0" brushRef="#br0" timeOffset="168451.6349">7399 16341 9804,'31'-57'5676,"-24"73"-258,-7 13-258,0 19-4515,-5 20-2709,1-5-2709,-1 9-774,-3 3-258,8 6-516</inkml:trace>
  <inkml:trace contextRef="#ctx0" brushRef="#br0" timeOffset="168888.6599">7712 17312 5805,'-6'26'5934,"6"20"-387,-3 3-516,1 24-1677,-2-6-3354,0 12-4773,4-16 0,0-9-645,0-12-903</inkml:trace>
  <inkml:trace contextRef="#ctx0" brushRef="#br0" timeOffset="169488.6942">8214 16951 4128,'11'-10'5676,"6"-2"-645,-3 7 0,10 5-3225,-3-15-645,11 7-387,5 2-903,-5-6-4257,4 3-516,-8 3-387,-5 0-516</inkml:trace>
  <inkml:trace contextRef="#ctx0" brushRef="#br0" timeOffset="169727.7078">8379 16731 7740,'-28'-10'5805,"20"33"-387,-4 7-387,8 23-3483,4 6-903,4 1-387,13 14-3354,-2-17-1806,5-11-516,0-20-645,4-6-129</inkml:trace>
  <inkml:trace contextRef="#ctx0" brushRef="#br0" timeOffset="170026.7249">8687 17141 9030,'15'-25'5418,"-3"-8"-387,-2-17-129,4-10-4257,5-1-387,4-8-129,-2 3-129,-2 8 258,-4 9 129,-1 20-129,-4 18 0,-1 17 129,-7 19-129,2 21 0,-2 9 0,2 11-258,6 4-1032,-9-9-4128,12-1 129,-3-14-774,2-8-516</inkml:trace>
  <inkml:trace contextRef="#ctx0" brushRef="#br0" timeOffset="170267.7387">8995 16086 10707,'54'50'6063,"-20"27"-387,-5 18-129,11 33-4773,-4 17-258,0 7-129,-9 1-387,-12 1-516,-7 11-2838,-21-11-2193,-25-8-387,-26-20-129,-29-3-774</inkml:trace>
  <inkml:trace contextRef="#ctx0" brushRef="#br0" timeOffset="174046.9549">4449 18199 1161,'-38'21'5676,"38"-21"-387,0 0 0,0 0-2451,0 0-1419,0 0-516,0 0-258,0 0-129,0 0-258,0 0 129,38-28 0,-38 28-129,44 0 129,-44 0-129,45-9-129,-45 9 129,43-9-129,-43 9 0,43 13-129,-43-13-129,42-33 0,-42 33-129,0 0 258,51 6 0,-51-6 0,0 0 0,0 0 129,0 0 0,0 0 0,0 0 129,0 0-258,0 0 0,0 0 129,0 0-129,0 0 129,0 0 0,0 0-129,0 0 0,0 0-129,0 0-2838,0 0-2193,0 0-516,0 0-387,0 0-773</inkml:trace>
  <inkml:trace contextRef="#ctx0" brushRef="#br0" timeOffset="175147.0178">3640 18287 1548,'0'0'5289,"0"0"258,0 0-516,0 0-2322,0 0-1290,44-71-387,-44 71-387,39-26-258,-39 26-129,47-17-129,-47 17-129,44-4-129,-44 4 129,43 6 129,-43-6-129,37-1-129,-37 1-258,0 0-2580,44 11-1935,-44-11-516,15-41-645</inkml:trace>
  <inkml:trace contextRef="#ctx0" brushRef="#br0" timeOffset="178167.1906">6027 18277 2709,'0'0'5031,"-42"29"-645,42-29-1161,0 0-774,-43 0-645,43 0-516,0 0 0,0 0-387,0 0-258,0 0-129,0 0 129,0 0-387,36 0 258,-36 0-129,57-5-258,-57 5 129,66-9-129,-66 9 0,63-15 0,-63 15-129,58-15 129,-58 15-387,51 0 258,-51 0-129,40 11 129,-40-11 0,0 0 0,40 21 0,-40-21 129,0 0-129,0 0 129,0 0 0,0 0-129,0 0 129,0 0 0,0 0 0,0 0 129,36-46-129,-36 46 129,0 0-129,0 0 129,0 0-258,0 0 0,0 0 129,0 0-258,0 0 0,0 0 129,0 0-258,0 0 0,0 0-1032,0 0-4257,0 0 0,0 0-516,-2-70-129</inkml:trace>
  <inkml:trace contextRef="#ctx0" brushRef="#br0" timeOffset="179815.2848">6977 18285 903,'0'0'5418,"-8"50"-258,8-50 0,0 0-2580,0 0-1032,0 0-258,0 0-516,0 0-258,0 0 0,0 0-387,0 0 258,0 0 0,0 0-129,0 0 0,32-46-129,-32 46-258,0 0 258,37 0 258,-37 0-387,41-12 0,-41 12 129,54-25-258,-54 25 258,63 8 0,-63-8-129,66 7 129,-66-7 0,60 3 0,-60-3-129,48 15 0,-48-15 129,0 0 0,43-18 129,-43 18-258,0 0 0,0 0 129,0 0 0,0 0 258,0 0-258,0 0-258,0 0 129,0 0 129,0 0-129,0 0-258,37 0-774,-37 0-4386,0 0 0,0 0-774,-33-2-258</inkml:trace>
  <inkml:trace contextRef="#ctx0" brushRef="#br0" timeOffset="181867.4022">8601 18081 774,'-34'81'4515,"34"-81"1161,0 0-645,0 0-2193,0 0-903,0 0-645,40-42-258,-40 42-258,59-40 0,-59 40-516,72-33 387,-33 19-516,2-6-516,0 6 387,-1 9-516,-3-4 129,-3-7 1032,-2 12-774,-6 4-1032,5-5-3612,-12 5 258,-5 0-1032,-14 0 516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6:49:38.6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2877 9506 129,'9'9'4644,"6"-9"387,-6 0-516,7-9-2838,4 9-387,-1 0-387,8 2-258,6 0-387,7 3-258,3 5 129,8-3-129,8 1 0,8 1 129,11-3 0,15 1 258,11-7-129,13 0 129,13-6 129,16-3 0,8-7 0,19 0 0,9-7-129,9 3-129,8-1-129,9 5 129,4 1-129,8 4 129,8-4-258,9 0 258,6 5-258,9-1 129,5-1 129,11-1-516,11-1 516,9-3-516,48-2 129,-22-1 0,14-8 0,6-1-129,17-2 129,4-4 129,8 0-129,7-2 0,-4 1 129,10 3 0,7 3-129,31 1 258,-26 4 0,2 0-129,29 3 129,-25 1 129,-26-2 129,57 3 0,-21-3 0,-24-1-129,31 1 129,36-1 0,-55 4-258,32 0 0,18 2-129,-40 1 0,19 2-129,-8 1 129,-9 4-129,-39 9 129,52 0 0,-32 2 0,-28-1 0,3 8 0,-15 2 0,-14 4-129,-12 3 129,-18-5-387,-43 10-1806,-3-7-3096,-30-1-387,-34-11-387,-39-2-129</inkml:trace>
  <inkml:trace contextRef="#ctx0" brushRef="#br0" timeOffset="5020.2872">3552 11125 5031,'25'46'5289,"-15"9"-258,2 11-516,-2 9-2967,2 18-774,-2 2-645,-1 0 0,-3-3-129,-2-11 129,-4-10-129,0-13 0,0-12-258,0-19-516,0-6-387,0-21-1419,-12-28-2064,6-14-516,-1-19 129</inkml:trace>
  <inkml:trace contextRef="#ctx0" brushRef="#br0" timeOffset="5179.2963">3538 11233 6708,'-29'-132'5418,"21"87"-387,8 10-129,0 1-3225,25 15-645,9-6-645,16 5-129,10-2-258,6 1-258,11 17-3225,-6-1-1290,-7 5-387,-11 11-516</inkml:trace>
  <inkml:trace contextRef="#ctx0" brushRef="#br0" timeOffset="5365.3069">3667 11401 7482,'-17'18'5547,"33"-11"-387,15-11-129,13 0-3999,6-9-129,10 7-516,1 6-903,-7 1-4257,2 11-129,-9 5-645,-6 5-258</inkml:trace>
  <inkml:trace contextRef="#ctx0" brushRef="#br0" timeOffset="5688.3254">4218 11509 9159,'-43'23'5547,"15"10"-129,-4 3-258,6 14-4128,3-4-387,12-1-258,8-11-129,10-3 0,13-17-129,8-13-129,11-9 0,2-16 0,0-8-129,-6-7 129,-7 0 0,-9-2 0,-9 6 0,-7 7 0,-5 12 0,-8 13 0,-2 10 129,3 18-129,3 13 129,7 6-129,12 1 129,5 1-129,10-8-258,2-17-387,11 1-3354,-9-22-1290,-2-3-387,-7-14-258</inkml:trace>
  <inkml:trace contextRef="#ctx0" brushRef="#br0" timeOffset="6056.3464">4533 11064 5805,'-5'-63'5676,"5"63"-129,1 21-387,6 19-3096,10 45-516,-7 8-645,7 17-258,-3 3-129,2-4-387,2-10-129,-4-14-387,3-12-903,-9-29-3612,6-12-516,-2-22-258,3-11-387</inkml:trace>
  <inkml:trace contextRef="#ctx0" brushRef="#br0" timeOffset="6282.3594">4799 11373 9159,'-26'14'5547,"4"29"-129,-5 9-129,5 16-3741,1-9-774,10 7 0,5-15-387,8-12 0,12-15-129,10-16-258,4-8 0,7-11-258,3-7-258,-4-13-258,6 9-2064,-11-17-2580,-1 5-129,-10-7-387,1-8-129</inkml:trace>
  <inkml:trace contextRef="#ctx0" brushRef="#br0" timeOffset="6629.3792">5025 10812 7740,'7'-76'5805,"-7"76"-258,0 40-258,-3 20-3225,3 39-903,-4 13-516,4 17 0,3-1-258,4-5-258,4-7 0,3-21-387,3-15 0,-1-27-129,-1-17 0,-3-23-258,-4-11 258,-6-7-258,-2-18 129,-8-13 0,-6-6 129,-8-10 129,-2 2 258,1 5 129,-1 2 129,8 8 129,5 2 258,11 11-129,10 2 0,12 9 129,11-1-387,8-5-258,9 12-1032,-8-14-4128,8 7-129,-9-3-516,0 4-387</inkml:trace>
  <inkml:trace contextRef="#ctx0" brushRef="#br0" timeOffset="6765.387">5454 11263 10191,'27'5'5676,"-16"-4"-774,2 10-2451,0-11-6837,-3 0-645,1 6-516,-1 6-516</inkml:trace>
  <inkml:trace contextRef="#ctx0" brushRef="#br0" timeOffset="6895.3944">5572 11618 10320,'6'10'5547,"7"-5"-1032,-2-5-4386,-11 0-4644,10-3-774,-10 3-645</inkml:trace>
  <inkml:trace contextRef="#ctx0" brushRef="#br0" timeOffset="7228.4135">3680 12511 9288,'50'-12'5934,"2"12"-516,10 0 0,28 4-4386,7-4-258,19 1-129,9-9-258,9-1-129,6-2-129,-2-2-258,0 12-1806,-19-7-3354,-15 8-387,-22 0-387,-22 16-645</inkml:trace>
  <inkml:trace contextRef="#ctx0" brushRef="#br0" timeOffset="8716.4986">6780 11569 7611,'-12'-64'5418,"-6"49"-258,-5 11-258,-5 20-3741,-2 11 0,8 16-516,3 6-258,9 3-129,10-6-129,7-4 0,12-23 0,9-8-129,4-11 0,2-19 0,-3-11-129,-4-12 129,-5-2-129,-5 3 129,-10 8 0,-3 9 0,-4 13 0,0 11 0,-10 8 0,6 17 129,4 4 0,3 5-129,10-6 258,5-3 0,4-13-129,4-8 129,3-8-129,1-18 129,0-14 0,-3-13-129,-5-12 0,1-8 0,-5-6 0,-7-7-129,-3-6 0,-7 2-129,-1 10 129,-10 13 0,-3 17-129,-7 22 129,-1 23 0,-1 17 0,2 32 0,1 25 129,8 17-129,6 10 0,5 7 129,9 0 0,8-11-129,6-8 129,6-18-129,4-17 129,-1-17 0,2-20-129,1-16-129,-2-15 129,-3-22-129,-1-16 129,-4-25-129,-3-16 129,-3-16-129,-6-6 129,-3-5-129,-5 4 129,-3 13 0,-2 16 0,-9 30-129,-3 24 129,-7 28 0,-1 26 0,2 29 129,0 21-129,3 16 129,6 13-129,9 6 129,4-3 0,12-4-129,10-12 129,8-18-129,4-15 0,7-21-129,0-20 129,2-12 129,-2-17-258,-3-15 258,-4-9-258,-11-10 129,-7-2 0,-11-5 0,-9 7-129,-7 10 0,-11 11 0,-11 23 0,-2 14 129,0 27 0,4 17 0,6 9 129,12 5 0,10-3 129,18-6 0,16-17-129,11-14 0,15-14-645,0-16-2838,5-5-2064,-6-4-129,-7-4-645,-3 0-516</inkml:trace>
  <inkml:trace contextRef="#ctx0" brushRef="#br0" timeOffset="9304.5322">8552 11025 7482,'-5'-89'5418,"5"77"-258,0 12-129,5 38-3741,-5 13-258,11 25-387,-4 11-129,3 6-129,0-4-129,1-11 0,0-10-129,2-15 0,0-18-129,0-26 0,3-13 0,2-24 0,-2-18 0,1-2 0,-2-5 129,0 10 0,-6 11 129,-1 17-129,-8 15 129,4 25 0,-1 16-129,0 9-129,7 7-516,2-7-516,14 3-3225,-4-18-1032,3-10-258,2-13-774</inkml:trace>
  <inkml:trace contextRef="#ctx0" brushRef="#br0" timeOffset="9748.5576">9038 11609 9159,'40'-66'5547,"-22"25"-387,4 1 129,-15-8-3741,13 4-1032,-7-1-129,-6 6-258,-7 8-129,-6 12 129,-15 16-129,-6 10 0,-6 25 0,1 17 129,4 9-129,8 5 129,15-4 0,9 0 0,20-16 0,13-13 129,11-20-129,5-10-129,-1-17 129,-2-11-129,-9-6 0,-8-1 0,-10 3 0,-10 0 0,-11 11 0,-2 10 0,-8 10 0,-5 6 0,3 15 0,3 8 0,5 1 0,6-3 0,7-3 129,10-9-129,5-10 129,6-4 0,4-14 129,0-10-129,-4-5 0,-4-2 129,-7-5-129,-7 5-129,-9 3-387,-5-6-516,-2 18-2580,-15-11-2064,5 5-258,-4-10-258,10 5-645</inkml:trace>
  <inkml:trace contextRef="#ctx0" brushRef="#br0" timeOffset="10093.5773">9677 10805 10836,'15'-11'5805,"-12"41"-387,3 23-258,-6 9-4128,6 21-516,5 10-129,-1 3-258,4-6 129,-2-3-129,2-14-258,-1-12 129,-4-14 0,-3-15 0,-4-15-129,-2-17 129,0 0 0,-11-22-129,3-21 129,5-8 0,3-8 0,4-1 0,13 3 0,7 8 0,4 18 0,4 14 129,1 21-129,-2 23 258,-6 10-258,-3 12 129,-7 1-258,-4-1-258,-4 0-774,-7-21-3483,0-3-903,0-25-258,0 0-516</inkml:trace>
  <inkml:trace contextRef="#ctx0" brushRef="#br0" timeOffset="10230.5852">9966 10960 7224,'-4'-43'5676,"4"43"-3225,0 22-2451,0-22-2322,0 38-3354,4 2-258</inkml:trace>
  <inkml:trace contextRef="#ctx0" brushRef="#br0" timeOffset="11288.6457">10313 11419 8256,'-23'-8'5805,"23"8"-516,-10 17-258,13-1-3612,6-4-774,13-3-258,1-9-129,5-7 0,-1-14-129,-3-5 0,-9-9-129,-8 5 129,-8 1-129,-14 8 129,-9 12-129,-3 14 0,-2 24 0,7 17 0,9 14 0,8 13 129,14 8 0,16 5 0,15-5 0,2-6 0,2-12 0,-3-9 0,-10-11 129,-10-9-129,-18-12 0,-11-5 0,-23-9 0,-9-8-129,-12-5 129,-4-11-258,0-8 129,5-5-258,13-5-129,14-6 0,19 3-129,11 1 0,23 0-129,10 2 0,14 5 129,5-3 129,3 3 258,0 1 258,-4-4 0,0 1 258,-11-6 129,0-1 0,-14-3 0,-5 1-258,-10 0 129,-10 8-129,-7 1-258,-13 9 0,-10 12 129,-4 13-129,-3 18 0,1 15 129,1 13-129,9 5 129,11 5-129,10-2 129,11-7 129,15-13-129,8-18 0,6-13 129,2-12-129,-1-16 0,-5-12 129,-5-3-129,-7-8 0,-9-5 0,-6-2 0,-6 2-129,-4 5 129,-1 8-129,-3 15 0,3 22 0,-9 0 0,6 17 0,1 21 0,2 7 0,5-1 129,5-1-129,3-8 0,4-14 0,4-16 129,0-7-129,4-21 129,0-5 0,-3-4-129,2 2 258,-5 4-129,3 13 129,-4 13-129,3 10 0,-1 19-516,-4-7-2064,14 18-2967,-7-8-516,8 0-258,3-15-645</inkml:trace>
  <inkml:trace contextRef="#ctx0" brushRef="#br0" timeOffset="11992.686">12471 10807 6837,'19'-132'5160,"-22"91"-129,-18 24-129,-3 25-3741,-21 30-129,3 38-129,-3 19-258,4 22 0,9 5-129,16 2-129,12-20 0,16-16-129,18-26-129,11-22 0,9-24-129,2-20 129,-4-19-129,-6-6 129,-13-3 0,-12 3-129,-13 9 129,-9 9-129,-11 11 129,-3 5-129,3 12 0,2 5 0,14-3 0,14-2 0,16-9 0,10-8-129,14-13 258,0-13-129,2-9 0,-7-6 0,-8-4 129,-14-2-129,-20 4 129,-9 6-129,-23 9 0,-13 12 0,-7 14 0,-3 4-258,5 22-516,3-3-2322,20 19-2064,12-5-129,16 1-516,14-12-258</inkml:trace>
  <inkml:trace contextRef="#ctx0" brushRef="#br0" timeOffset="12420.7105">12971 11182 8514,'12'41'5547,"-12"-1"-387,0 5-258,-9-6-3225,9 7-774,1-11-516,10-15 129,1-14-258,11-13-129,4-19 129,4-8-258,-3-11 258,1-4-129,-5-1 0,-1 5-129,-11 10 258,-2 8-129,-8 14 129,-2 13 0,-4 16-129,-1 13 129,2 7-129,3 10 129,1-4-258,9-2 129,3-12-129,6-9 129,2-15-129,1-7 0,0-15 129,6-11-129,-4-6 129,1-3 0,-2 4 129,-2 0-129,-3 7 0,-4 13 129,-3 7-129,-11 7-129,9 16-258,-7 6-258,3 19-903,-5-13-2838,3 13-1290,1-12-129,8-3-387</inkml:trace>
  <inkml:trace contextRef="#ctx0" brushRef="#br0" timeOffset="12776.7308">13628 11246 10965,'21'-28'5676,"-8"36"-258,-8 18-258,7 27-3612,-6 9-774,6 14-129,-2 10-258,-3 6 0,2-8-129,-5-9-129,0-11 0,-4-18-129,0-14 129,-6-19-129,-5-15 0,0-24-129,-3-15-129,-1-22 0,1-18 129,1-18-129,5-9 129,7-2-129,1 6-129,7 8 258,10 14-129,5 23 258,2 25 258,-1 22-129,1 16 0,-9 16 0,-2 13 129,-13 6-258,-2 8-645,-19-11-2580,6 7-2193,-6-3 129,6-2-645,1-12-387</inkml:trace>
  <inkml:trace contextRef="#ctx0" brushRef="#br0" timeOffset="13019.7447">13907 11185 12255,'40'8'5676,"-21"13"-387,-4-1 0,11 6-4257,-6-6-516,1-4-129,0-14 0,0-2-129,-3-13-129,0-9 0,-5-6 0,-5-2 0,-7-2 0,-4 1-387,-6 7-387,-12-9-2064,6 16-2580,-2-1-258,2 3-387,2-7-645</inkml:trace>
  <inkml:trace contextRef="#ctx0" brushRef="#br0" timeOffset="13644.7805">14263 10383 11094,'39'52'5676,"-30"11"-387,3 27-129,-8 7-4257,4 11-387,-3 1-129,-1-6-129,-3-11 0,-1-15 0,0-17 0,0-18-258,0-17-129,0-25 129,-6 8 0,5-16 0,1-8 0,7-5 0,6 0 0,8-8 129,7 4-129,6 0 0,7 0 129,-1-9-129,0-1-129,0-2 0,-9-4 0,-6 0 0,-11 1 0,-8 0 0,-10 9-129,-10 15 129,-7 14 129,-1 12 0,-2 22 258,4 15-129,5 7 129,8 10 0,7-4 0,11-3 0,7-13 0,5-13-129,5-16-129,-1-11 0,1-8 0,0-11 129,-3-6-129,0-3-129,-3 5 258,-1 4-129,-4 9 0,-1 6 0,-4 7 0,-2 11 0,-7 6 0,-2-2 0,-1-1 0,-1-3 0,1-18 0,-10 6 0,7-12 0,2-18 129,2-8 0,9-12 0,3-4-258,5-4 129,4-1-387,1-4-645,8 18-2967,-11-7-1677,-1 11-258,-4 9-516</inkml:trace>
  <inkml:trace contextRef="#ctx0" brushRef="#br0" timeOffset="14686.8401">15866 11238 10836,'9'-34'5289,"2"-7"-387,9-7 129,6-20-4644,5-4-129,6-13-129,-1-11-129,-4-3-129,-6 1 129,-10 11 129,-11 16-129,-7 22 0,-14 31 129,-11 27 0,-2 40 129,-4 26 0,7 25 0,7 10 0,13 3 0,11-6 0,17-14-129,15-24 0,10-23-258,7-20 0,3-23-258,1-10 129,-4-18-258,-8-10 0,-11-3 258,-7-2-129,-11-1 129,-10 6 0,-7 7 387,-12 11-129,-7 13 258,-2 12 258,-2 16-258,2 10 129,5 9 0,6 0 0,9 0-129,7-8 0,10-9-129,6-13-129,6-13 129,3-6-129,1-15-129,-3-11 0,-5-5 129,-4-3-129,-9-1 129,-6 9-129,-3 6 387,-2 9-258,0 17 258,-11 16 0,8 11-129,3 10 129,7 5-129,7 3-129,7-3-387,8-5-258,0-22-903,13 2-2709,-7-17-1032,2-4-387,-10-17-258</inkml:trace>
  <inkml:trace contextRef="#ctx0" brushRef="#br0" timeOffset="14892.8519">16829 10958 4644,'-8'-90'5418,"0"58"0,-5 11-516,6 21-1806,-10 0-1032,15 31-903,-3 1-387,5 13-387,5-1 129,5 3-387,2-7 258,2 0-387,-1-3 258,-4-10-258,-7-3 0,-2 0 0,-7-4-387,-7-12-645,4 4-3741,-9-12-387,7 0-387,2-15-387</inkml:trace>
  <inkml:trace contextRef="#ctx0" brushRef="#br0" timeOffset="15628.8939">17049 10778 10320,'15'-14'5547,"-15"14"-387,0 14 0,-3 15-4386,-7 6-129,5 10-258,0-3 0,5 4-129,0-3 0,5-3-129,3-4 129,0-4-258,-1-5 0,-1-4 0,-3-2 0,-3-7 0,0-14-129,-10 12 129,3-12 0,7 0 0,-10-22-129,10 3 129,6-2 129,10-1-129,5-1 0,12 1 129,3-3 0,5 0 0,3-1-129,-3 1 129,-4 0-258,-5-1 258,-9 1-129,-10-2 0,-11 9-129,-9 6 129,-14 5 0,-4 7 0,-3 8 129,-1 16-258,7 8 258,7 6 0,11 4 129,9-4-129,15 0 0,10-7-129,7-10 129,7-17-258,2-4 0,-8-3-387,0-8 0,-11-6 0,-2-5-129,-12-2-129,-3 0 0,-9-4 129,0 0 0,-2-1 258,-2 3 0,2 1 645,-1 9 0,2 16 387,0 0 0,8 6 129,-5 16 258,2 12-129,-4-3-129,4 5-258,-1-2 0,1-8-258,2-6 0,6-13-129,4-7 0,6-4-258,4-15 129,2-3 0,0 0 0,1 0 0,-2 8-129,-7 8 0,-1 9-1419,-20-3-2064,9 18-2064,-5 2-129,7 3-516,7-1-387</inkml:trace>
  <inkml:trace contextRef="#ctx0" brushRef="#br0" timeOffset="16072.9193">19141 10666 10707,'-48'-1'5418,"21"13"-387,-1 11-129,6 5-4644,13 0-129,11 2-129,16-2 0,8-3 129,7 0-129,6-7 129,-5 0 258,-2 5-258,-16-4 258,-13 1-258,-14 3 129,-19-4-258,-12 1 258,-6-2-387,-1-1-258,2-11-387,20 5-2967,9-11-1290,18 0-387,21-17-387,19-5-129</inkml:trace>
  <inkml:trace contextRef="#ctx0" brushRef="#br0" timeOffset="16231.9284">19447 10764 10836,'24'38'5805,"-24"-5"-387,-3 10-258,-4-4-4386,3 1-516,2-5-516,0-23-1548,6 5-3225,-4-17-258,18 9-516,-9-15-387</inkml:trace>
  <inkml:trace contextRef="#ctx0" brushRef="#br0" timeOffset="16353.9354">19489 10564 7224,'0'-69'3999,"14"62"-3999,-1 9 129,-6 15-4773,14 12-387</inkml:trace>
  <inkml:trace contextRef="#ctx0" brushRef="#br0" timeOffset="16799.9609">19696 10744 8127,'5'49'5418,"-12"-20"129,-5-2-387,5 11-2967,-3-8-1161,11 0-516,8-6 129,9-6-516,8-10 0,7-8-387,7-3-387,-2-19-129,4-3-645,-13-21-258,8 1-258,-19-33-387,7 10 0,-16-24 516,3 5 1290,-6 0 645,-6 5 774,0 32 516,-12 10 645,12 40 387,-21 25-258,17 36-129,-9 9-903,9 17-387,3 2-258,2-8-129,10-10-258,4-15 0,4-15 0,1-16 0,1-15-129,-1-8 0,-1-5 129,-2-9-258,-3 2 258,-2 6-129,-2 4 129,5 16 129,0 8 0,6 4 0,5 3 0,10-4-258,11-10-129,4-20-2709,12-11-2709,-10-20-387,-6-9-645,-7-10-258</inkml:trace>
  <inkml:trace contextRef="#ctx0" brushRef="#br0" timeOffset="17637.0088">3912 13841 5934,'-21'4'6063,"10"19"-645,2 18-387,2-2-2193,8 5-2580,12-6 0,11-13-129,2-18 0,6-10 0,4-19-129,-6-9 258,-6-7 0,-7-1 0,-13 3 0,-6 9 0,-17 12 0,-8 14-129,-8 7-129,-4 11-129,4 7-258,2-1-645,20 10-1935,1-23-2193,12-10-129,14-10-387,14-21-129</inkml:trace>
  <inkml:trace contextRef="#ctx0" brushRef="#br0" timeOffset="18653.0669">4047 13533 3354,'13'-104'5547,"-12"80"-129,-1 24-258,0 13-1677,-5 19-1419,5 38-774,0 8-516,5 15-258,4-1-129,8-4-258,5-13 0,5-20 0,2-19 0,7-26 0,-1-13-129,-1-25 129,-3-9-129,-4-10 129,-9-2-129,-4 0 129,-5 8-129,-7 7 0,-2 13 0,0 21 0,0 0 0,0 19 0,7 9 0,6 4 129,3-2-129,4-3 0,5-15 129,0-11-129,0-10 129,0-19 0,-4-10 0,-2-6 0,-6-1 0,-5 1 0,-3 8-387,-5 2-129,0 17-258,-2 3-258,2 14-387,0 0 129,0 13-258,3 5 387,7 16 387,1 2 387,3 6 258,1 4 516,0-5 258,3 8 258,-6-13 0,6 3-129,-8-18-129,2-5-129,-12-16 0,16 1-129,-12-11-129,0-12 0,-3-13-129,2-4 0,0-7 0,2-4-258,3 4 0,1-1-129,5 12-258,2 4 0,5 10-129,-1 8 0,5 11-129,-6 2 129,2 5 129,-4 2 0,-3 5 258,-4 3 387,-9 4 0,2 8 258,-3 4 0,1 10 129,2-4-129,2 5 0,5-7-129,4-5-129,5-11-129,4-12-129,2-7-129,1-17-258,0-5-129,-7-12-129,0 3-387,-12-21-516,4 10-903,-12-28-645,1 9-129,-13-27 516,7 6 1419,-10-8 903,1 4 774,6 19 774,-11 8 1032,16 44 903,-12 14 129,16 43-258,-1 17-1161,6 33-774,4 4-258,8 11-258,2-11-129,2-8-129,3-18-129,1-19 0,-4-23 0,0-24-129,-1-12 129,-4-24-129,-2-6 129,-2-4-129,-1 3 129,1 8-129,-2 16 129,3 15 0,2 12-387,3 4-1161,16 24-2967,-2-13-1419,9 1-129,5-12-645</inkml:trace>
  <inkml:trace contextRef="#ctx0" brushRef="#br0" timeOffset="19064.0904">6641 13030 11481,'11'-16'5805,"24"16"-387,12 0-129,20 9-4644,9-2-258,11 1 0,3-5-387,-6-3-258,-8 5-516,-23-4-3354,-9 10-903,-21-4-645,-18 7-258</inkml:trace>
  <inkml:trace contextRef="#ctx0" brushRef="#br0" timeOffset="19237.1003">7097 13145 12126,'-27'87'5805,"27"-19"-129,-1 7-387,1 14-4128,4 1-516,3-3-516,1-3-258,4-16-129,6-5-903,-6-31-2322,16-1-2064,0-21-129,6-10-387,-3-14-258</inkml:trace>
  <inkml:trace contextRef="#ctx0" brushRef="#br0" timeOffset="19748.1296">7385 13612 10965,'0'0'5676,"12"14"-129,1 12-387,-8-6-3870,15 2-645,3-11-129,2-11-258,3-8 0,1-14-129,-2-7-129,-1-2 0,-5 1-129,-5-1-258,-3 9-387,-7-5-387,6 23-1290,-13-11-1548,1 15 0,0 0 1161,4 0 1548,-4 0 903,8 14 516,1 8 774,-5-7 1677,14 23 1290,-13-11 258,15 22-1419,-12-16-1290,7 8-516,-4-9-387,0-5 0,-2-10-258,-9-17 0,8 7 0,-8-7 0,0-24 0,0-4-129,-2-12 0,2-4 0,0-8-129,2 0 129,9-3-258,6 4 129,4 10 0,5 11 0,1 16 0,3 14-129,0 7 129,-3 20 0,-3 9-129,-6 8 129,-6 4-258,-3-11-129,-5 4-387,-5-17-1806,1 7-2967,-2-14-129,2-1-516,0-16-387</inkml:trace>
  <inkml:trace contextRef="#ctx0" brushRef="#br0" timeOffset="19923.1396">8033 12997 12126,'-5'-29'5418,"5"29"-516,0 0-774,4 27-7224,2 0-1935,8 9-387,-3 3-258,5 9-645</inkml:trace>
  <inkml:trace contextRef="#ctx0" brushRef="#br0" timeOffset="20476.1712">8142 13479 9030,'14'100'5676,"-5"-56"-258,-3-17 0,7-1-3612,-13-26-645,20 11-387,-10-16-129,6-12-258,-1-9-129,6-10 0,-2-1 0,2 1-129,-3 7 0,1 7-129,-4 14 129,-2 8 0,-5 10-258,-4 17-129,0 9-387,-2-5-258,8 10-1032,-10-18-2967,9-4-774,0-7-258,4 2-387,-1-17 2451,4 2 2839,-7-2 1159,-4-10 1291,11 10 3870,-16 3 387,18-15-258,-8-2-129,6 12-1806,-3-19-2322,8-1-516,-2-8-129,-1-1-387,-2-6 0,-7-3 0,-5 2 0,-6 0-129,-13 10 0,0 19 0,-5 16 0,3 25 0,4 22 129,8 22 0,5 12-129,7 12 258,10-2-258,4-4 129,0-12 0,1-16-129,-5-14 0,-6-9 0,-9-15 129,-3-1-129,-15-4 0,-9-6 0,-9 1-129,-8-7-516,7 10-2838,-9-18-2064,3 0-258,3-9-387,7-6-516</inkml:trace>
  <inkml:trace contextRef="#ctx0" brushRef="#br0" timeOffset="21317.2193">8932 13527 10320,'0'0'5676,"17"-5"-387,7-6-129,11 4-4515,10 4-1806,2-9-3741,5 2-258,-9 2-516,1 4-516</inkml:trace>
  <inkml:trace contextRef="#ctx0" brushRef="#br0" timeOffset="22092.2636">9494 13715 11352,'5'-74'5805,"1"23"-516,-4-19-129,1-7-4773,6-6-129,3-4-258,-2 5 129,0 12-129,-2 24 0,-3 23 0,-5 23 0,6 31 0,-3 27 129,0 23 0,4 9 0,4 3 129,1-10 0,7-15 0,5-19 0,5-22-129,4-26 0,4-15 0,2-27 0,-1-17-129,1-12 129,-5-8-129,-6-12 0,-5-1 0,-6 5 0,-10 11 0,-7 16 129,-3 22-129,-7 23 129,-1 28-129,2 35 129,4 26-129,5 19-129,5 8-258,14 9-387,4-6-129,13-6-258,-3-27 0,12-7-1161,-13-29-2709,9-14-516,-7-22 129,-2 0 387,-12-31 2967,3-4 1419,-10-5 903,-8-11 1419,6 10 3612,-11 0 387,-1 17-129,-9 2-645,10 22-2193,-19 12-1161,12 18-516,-1 0-387,8 5-129,0-1-129,11-8-258,5-12 0,2-9 0,6-6-129,-2-12 0,-2-9 0,-5-5 0,-3-4 0,-7 5 0,-3 1 129,-2 9-129,0 16 129,0 0 0,0 12-129,3 11 0,8 7-129,2 3-387,11 9-903,-8-18-2451,13 1-1677,-5-16-129,4-3-645,-6-8 0</inkml:trace>
  <inkml:trace contextRef="#ctx0" brushRef="#br0" timeOffset="22285.2747">10634 13375 7740,'0'-20'5805,"7"20"-258,1 20-258,6 27-2451,-3 1-1806,7 7-258,-4-2-258,1-5 0,-6-9-258,-8-3-129,-1-4-645,-13-23-3096,-1 8-1935,-9-8 0,1-5-774,-2-4-387</inkml:trace>
  <inkml:trace contextRef="#ctx0" brushRef="#br0" timeOffset="22804.3044">10949 13447 9030,'37'-58'5418,"-33"41"-129,-4 17-258,-11 0-3999,-2 17-258,-4 8-258,4 12 0,2 1-129,11 3 129,6-9 0,13-6-129,10-12-129,6-13 0,3-6-387,5-19-387,4 0-903,-16-17-3741,3 3-129,-14-12-645,-5-1 0</inkml:trace>
  <inkml:trace contextRef="#ctx0" brushRef="#br0" timeOffset="23128.3229">11193 12911 8127,'-11'-28'5934,"2"63"-516,9 30 129,3 7-2322,9 27-2064,-2 4-645,9 0 0,1-9-258,4-15-129,2-18-129,3-22 129,0-17-129,2-19 0,3-10 0,-6-18-129,2-10 129,-6-11-129,-3-6 129,-6 1 0,-3 6 0,-4 8 0,-3 18 129,-5 19 0,0 0-129,7 24 258,-1 15-129,5 7-129,2 4-129,4-5-387,4-4-516,-7-23-1806,9 4-2580,-6-19-258,3-3-129,-6-9-645</inkml:trace>
  <inkml:trace contextRef="#ctx0" brushRef="#br0" timeOffset="23273.3312">11752 13387 11352,'5'-15'5805,"-5"15"-258,5 24-258,8 18-3741,-9 4-1161,3 0-645,10 10-2967,-7-22-2193,1-8 0,-2-15-774,5-10-129</inkml:trace>
  <inkml:trace contextRef="#ctx0" brushRef="#br0" timeOffset="24104.3787">11899 13314 9288,'25'107'5547,"-12"-60"-258,3-3 0,-3-22-3612,7 6-645,-3-16-387,1-6-129,0-8-258,0-12-129,1-6 0,0-6 0,-3 1 0,1 2-129,-3 5 258,-1 12-129,-1 6 0,3 9 129,-5 10 0,2 6-129,1 1 0,0-1 0,2-9-129,-1-9 0,4-6 0,-1-2 0,3-14 0,1-2 0,-1-4 0,3-3 0,-1 0 129,0-1-258,-3-4 258,-2-2-258,-4 2 129,-7 2 129,-6 5-129,-6 8-129,-9 12 129,-5 6 0,0 22 0,-3 11 0,5 13 0,5 2-129,9 3 129,4-4 129,11-10-129,7-11 129,9-17-129,4-13 0,0-9 0,0-10 0,-3-13 0,-4-1 0,-4-4 0,-5-2 129,-6 6-129,-5 6 0,-3 10 0,-1 7 0,0 10 0,0 0 0,-5 20 0,5 4 0,0 0 0,7 5 129,4-10-129,3-4 0,4-9 0,4-5 129,3-5-129,1-10 0,2-6 129,-2-1 0,1-2 0,-5 11 129,-1 9-128,-2 3-130,-1 13 0,-4 5 0,2 18-1420,-9-18-2321,1 12-1935,-1-7-387,4-7-516,2-3-387</inkml:trace>
  <inkml:trace contextRef="#ctx0" brushRef="#br0" timeOffset="24976.4286">13939 13311 11223,'-25'-64'5676,"-1"42"-387,-2 17-129,-6 5-4386,8 20-258,4 9-129,11 7-258,11 2 0,18 1 0,16-3 0,10-4-258,12-3 129,1-10 0,-4-1 0,-6 0 0,-16 4 129,-14 1 0,-17 1-129,-12 5 129,-16-1 0,-9 1-129,-3-7-129,-1-12-387,9-3-774,1-17-3612,21-10-387,10-21-258,14-4-645</inkml:trace>
  <inkml:trace contextRef="#ctx0" brushRef="#br0" timeOffset="25117.4367">14181 13233 11352,'66'-8'5805,"-45"28"-516,-2 15 0,-15 4-3999,7 9-645,-3-4-516,-1-5-903,6 0-3999,-9-15-387,4 0-645,-2-12-129</inkml:trace>
  <inkml:trace contextRef="#ctx0" brushRef="#br0" timeOffset="25256.4446">14267 13001 10707,'-5'-86'4644,"9"67"-4515,-4 19-129,13 11-4773,-1 16-774</inkml:trace>
  <inkml:trace contextRef="#ctx0" brushRef="#br0" timeOffset="25704.4702">14476 13254 9804,'23'58'5547,"-18"-34"-258,2 3 0,-4-13-3870,4 6-387,-7-20-387,11 14 0,-11-14-258,23-14-129,-7-8-129,4-7 0,3-8 0,2-4-129,-1-2 0,1 4 0,-5 7 129,-4 11 0,-7 16-129,-9 5 0,3 19 129,-3 15-129,-5 2 129,0 8 0,4-5 0,1-5-129,4-15 0,9-7 129,5-12 0,4-5-129,5-12 0,3-11 129,3 1-129,-1-3 0,-1 8 0,-4 3 129,-3 14-129,-4 8 129,-6 21 0,-6 13 0,0 6-129,-2 7 0,2 3-129,1-1-258,5-9-387,-5-26-1806,16-5-2967,-8-12-129,6-12-387,-5-13-387</inkml:trace>
  <inkml:trace contextRef="#ctx0" brushRef="#br0" timeOffset="25898.4813">15200 13298 11352,'-1'28'5805,"2"-2"-645,9 3 129,0-6-4386,11-6-387,1-13-129,2-4 0,-1-15-129,3-8 129,-5-9-258,-4-4 0,-7 0-645,-10-11-3225,0 11-1677,-10 3-129,-2 8-645,-2 8-516</inkml:trace>
  <inkml:trace contextRef="#ctx0" brushRef="#br0" timeOffset="26560.5192">15565 13421 8643,'-9'8'5676,"15"-19"-516,10-16-258,9-4-3483,3-18-774,9-11-129,-3-15-129,-1-5 0,-8-5 0,-6-1-129,-11 7 0,-8 12-258,-7 17 129,-11 30 0,-10 25 0,2 36 129,0 32-129,8 17 0,8 14 0,10 4 0,8-2 0,16-16-129,9-18 0,10-24 0,4-24 0,2-19 129,3-18-129,-4-14 129,-2-9-129,-8-8 129,-3 0-129,-8 1 0,-8 3 129,-6 11 0,-5 12-129,-8 17 129,0 0 0,4 6-129,-4 17 129,0 7-258,4 7-258,-2-6-774,12 11-2967,-10-12-1290,4 2-387,-4-12-516</inkml:trace>
  <inkml:trace contextRef="#ctx0" brushRef="#br0" timeOffset="26703.5274">16186 12813 10191,'-7'-109'4644,"0"80"-3612,7 29-1032,0 0-4902,7 21-516</inkml:trace>
  <inkml:trace contextRef="#ctx0" brushRef="#br0" timeOffset="27648.5814">16289 13251 10191,'46'49'5547,"-18"-49"-387,7-3 129,0-28-4257,0 2-387,-4-8-387,-5-4 0,-12-2-129,-4 6 129,-10 9-258,-8 13 129,-10 14-129,-4 12 129,1 20-129,1 18 0,8 8 0,5 4 129,7-1-129,11-9 0,10-13 129,6-10-129,7-19 0,1-10 0,1-17 129,0-4-129,-6-9 129,-4-1-129,-5-1 129,-3 5 0,-6 5 0,-6 11 0,-6 12-129,9 0 129,-7 10-129,-2 15 0,1 2 129,1 4-129,-2-1 0,0-4 0,0-4 0,0-7 129,0-15-129,0 0 0,0 0 0,5-15 129,3-2 0,8-4-129,4-4 258,9 1-258,4-4 129,3 3 0,4 1 0,0-1-129,-2-1 129,-2-2-129,-6 0 0,-8-1 0,-9 0 0,-8 0 0,-5 5 0,-12 9-129,-9 11 0,-4 8 129,1 21 0,0 14-129,4 11 129,7 14 0,10 3 0,5 0 0,12-6 129,8-8-129,5-17-129,5-13 129,1-14 129,0-11-129,-1-15 0,-4-12 0,0-7 0,-6-6 0,-6-7 0,-3-1 0,-3 2 129,-4 7-129,-5 11 0,-1 10 0,0 20 0,0 0 0,-7 20 129,2 17-129,4 2 0,2 2 0,6-3 0,3-7 0,6-11 129,4-10-129,1-8 0,4-9 0,-1-12 0,-2-5 0,1-8 0,1-1 0,-5-1 0,3 7 129,-1 6-129,-1 15 129,1 11 0,2 21 0,3 16 0,-1 9 0,4 7-258,2-8-903,9 11-1677,-16-27-2838,9-9-387,-6-21-387,1-4-774</inkml:trace>
  <inkml:trace contextRef="#ctx0" brushRef="#br0" timeOffset="30548.7473">13020 14558 4773,'-17'58'5547,"10"-30"-129,4-5-387,3-23-2064,4 19-1548,5-26-516,13-17-387,1-15 0,7-10-258,3-13 0,0-9-258,-1-9 129,-1-4 0,-6 4 0,-7 8 0,-3 11-129,-7 15 129,-2 22 0,-6 24 0,9 17 129,-4 30-258,2 19 129,6 10 0,6 8-129,5 1-258,9 4-2451,-4-19-2580,0-7-129,-7-11-774,-2-12 0</inkml:trace>
  <inkml:trace contextRef="#ctx0" brushRef="#br0" timeOffset="31387.7953">12317 15679 9030,'-19'33'5676,"14"-10"-516,5-9-129,2-2-4257,15-12-387,10-5 0,7-14-387,4-7 258,-2-7-258,-5-4 129,-7 5-258,-14 5 258,-9 7-129,-12 13 129,-15 7-129,-5 16-129,-3 17 258,3 12 0,6 10 0,9 7-129,11 3 129,6-3-129,19-9 129,8-9 0,8-18-129,5-13 0,1-13-129,-3-2 129,-3-15 0,-3-5 0,-8-5 0,-2-5 0,-3-3 129,0-3 0,-2-10-129,6-14 258,-2-6-129,3-16 0,-2-11 0,-4-2 129,-5-1-129,-5 5 0,-9 16 0,-5 25-129,-10 29 258,0 33-258,-2 39 129,4 29 0,5 20-129,8 19 129,4 5-129,10 4 0,3-12-129,4-15 0,1-19 0,-3-20-129,-3-10-129,-9-18 129,-6-13 0,-1-19 0,-17 0 0,-3-15 0,-2-10 129,-1-4-129,5-6 387,4-4 0,11-3 0,6-1 0,15-2 129,10 4 0,10 0-258,4-1-258,10 21-2193,-13-5-2580,2 11-129,-14 6-645,-4 13-387</inkml:trace>
  <inkml:trace contextRef="#ctx0" brushRef="#br0" timeOffset="31848.8217">13069 15834 6450,'35'-59'5676,"-14"4"-387,6-7-258,-7-16-3612,10 8-258,-13-11-516,1 6-129,-11-3-129,-6 10-258,-2 10-129,-9 10 129,-1 19-129,-4 19 0,3 24-129,3 26 258,3 26-129,5 20-129,1 18 129,7 14 129,-1 3-258,4-1 129,-2-12-129,-2-11 0,-2-14 129,-4-16 0,0-18 0,-5-16 0,-3-16 0,8-17 0,-13-2 0,8-21 129,5-19-129,5-8 0,8-7 0,10-5-129,5-3 258,6 6 0,4 10-129,0 16 129,-2 18 129,-2 15 0,-8 12 0,-7 17 0,-6 10-129,-4 2-387,-5 3-258,-6-25-2709,2 9-2064,0-13-258,0-15-258,0 0-387</inkml:trace>
  <inkml:trace contextRef="#ctx0" brushRef="#br0" timeOffset="31970.8287">13490 15286 8127,'-7'-111'4902,"7"83"-4773,0 28-129,0 0-2838,0 0-2709</inkml:trace>
  <inkml:trace contextRef="#ctx0" brushRef="#br0" timeOffset="32583.8637">13697 15646 10707,'41'-67'5547,"-21"39"-258,5 13 0,-7 7-4773,2 8-129,-5 17-258,-6 17 0,-7 9 0,-1 16 0,-1 4 0,3 6-129,1 3 129,6-7-129,6-12 0,3-15 0,7-9-258,-1-20-129,2-9-129,-5-13-129,1-7-258,-14-14-129,-3 12-129,-13-14 129,-6 7 129,-13-1 387,0 11 387,-6 5 387,1 0 387,7 11 0,4-13 129,20 16 129,-1-14 0,18 5-129,9-14-258,14-2 258,2-6-387,4 2 258,1 4-258,-3 4 258,-8 11-129,-3 10-258,-11 19 129,-5 15-258,-7 9 0,-4 10-129,-2 3 0,0-5-387,-1-2-258,-1-26-903,13 7-3225,-15-30-774,20 4-387,-13-18-645</inkml:trace>
  <inkml:trace contextRef="#ctx0" brushRef="#br0" timeOffset="32714.8712">14242 15436 8385,'-11'-111'5031,"11"82"-1161,0 4-3741,0 8-4128,0 17-903,16 22-645</inkml:trace>
  <inkml:trace contextRef="#ctx0" brushRef="#br0" timeOffset="33284.9038">14372 15741 7740,'36'52'5547,"-18"-51"0,4-3-516,-4-24-3612,6 1-516,-7-8-645,-2-1 129,-4-3-387,-4 4 258,-7 8-387,-4 4 129,-10 11 0,-1 12 0,-2 18 258,3 14-258,3 13 258,4 17-129,7-2 129,6 2-129,9-9 129,8-5-129,6-22 0,2-12 0,3-16-129,-1-17 0,-1-11 129,-4-5-129,-2-4 129,-7-5-129,-5 7-129,-6 0 387,-3 5-258,-5 9 258,0 11-258,0 10 0,0 0-129,-6 22 258,6 5-129,3 9-258,3 1 258,3 2-129,2-7 129,4-7 129,-3-12-129,9-13 0,2-13 129,1-13-129,2-12 0,2-9 258,-1-1-387,-1-2 258,-1 8-129,-6 13 258,-2 12-258,-4 17 0,-3 14 129,1 22-387,-3 11 387,0 11-516,3 4-129,-2-11-258,8 8-1548,-10-31-3096,11-6-258,-4-24-387,4-13-258</inkml:trace>
  <inkml:trace contextRef="#ctx0" brushRef="#br0" timeOffset="33523.9175">15308 14943 9546,'10'-102'6063,"-10"102"-387,2 42-129,-2 30-3870,1 36-774,2 20-258,9 17-387,3-4 129,6 4-387,4-16 129,8-18-258,1-19-129,2-21-129,-1-23-258,-7-23-387,5 3-2451,-19-31-2064,-4-4-387,-12-19-258,-8-6-129</inkml:trace>
  <inkml:trace contextRef="#ctx0" brushRef="#br0" timeOffset="33653.9249">15328 15719 11481,'34'-14'6192,"21"16"-516,13-2-258,14 1-5160,15-1-4902,-6-22-774,-6-5-645,-15-3-774</inkml:trace>
  <inkml:trace contextRef="#ctx0" brushRef="#br0" timeOffset="36457.0853">18323 13515 6063,'-9'-6'5289,"-3"6"-129,12 0-645,0 0-3096,-1 12-645,1-12-516,9 4 0,0-4-129,1 0-129,-2-8 129,-8 8-129,12-12 129,-12 12 0,0-12 0,0 12 129,-5 0-129,5 0 0,-12 24 0,11-9-129,6 7-2838,5-12-1935,4-5-387,4-3-645,1-5-129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6:51:08.7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19675 4961 4128,'6'-111'4515,"-9"71"-1677,3 29-516,0 11-516,-1 51-387,-5 32-387,6 47-258,-3 44-258,2 44-129,2 51 0,6 40 0,3 25-129,6 8-129,0-4 258,2-11 0,-2-23 129,0-25-258,-1-40 0,-2-34 129,-6-37-129,-3-30 129,-3-34-258,-1-27-129,0-26 129,0-29-387,0-22-645,-8-26-2967,4-35-903,-2-28-387,2-25-258</inkml:trace>
  <inkml:trace contextRef="#ctx0" brushRef="#br0" timeOffset="411.0235">20034 4432 4257,'-4'19'4902,"-4"42"-258,5 44-2580,-7 27-516,9 49-258,1 39-516,2 44-129,3 29 0,0 28-258,0 26 0,0 7 129,-3-5-129,0-13-129,1-35 129,0-22-129,-2-37 0,4-32 129,0-46-129,1-30 129,1-31-258,0-21 129,-1-23-129,-1-18 0,-1-17-129,-4-24-129,0 0-645,3-14-1935,-1-15-1935,-4-8-387,-5-6-645,-3-4 0</inkml:trace>
  <inkml:trace contextRef="#ctx0" brushRef="#br0" timeOffset="5355.3063">3874 9035 1935,'-35'10'3612,"24"-4"-1161,11-6-1161,10 2-129,9-4-129,10-1-129,3-9 0,11 9 0,2-11 0,10 5-129,6-8 0,4 9-258,6-4-129,3 5 0,1-2-129,5 4 129,0-1-129,9 4-129,-1 2 0,1 0 0,4 0 0,6 8 0,1-6 0,7 5 129,-2-7-129,2 3 0,0-1 0,4 2 0,1 1 0,5 1 0,0 3-129,2 1 129,5 7-129,5 2 0,3 1 0,3-2 0,4 5 0,5-6 0,5 0 0,4-1 0,6-6 0,6 2 0,2-4 0,11 0 0,4-4-129,5-4 129,13 2 0,3-2 0,11 1-129,5-4 129,8-2 0,6-3 0,10-1 0,8-1 0,2-3 129,9 2-129,5 0 0,5-1 129,6 1-129,4 1 129,3 3 0,-1 0-129,2 2 129,-2 4 0,-1 1 0,-3 0 0,-1 3 0,-2 3-129,-1 1 258,-1 2-129,1 2-129,-1-2 129,1 3-129,0 0 0,-4 0 0,-6 1 0,-8-2 129,-4-1-129,-14-3 129,-7-1-129,-16-4 129,-10 0 0,-17 0 0,-12-2 0,-12 0-129,-23 0-1290,-17 0-3096,-21 5-516,-37-5-516,-25 0-387</inkml:trace>
  <inkml:trace contextRef="#ctx0" brushRef="#br0" timeOffset="22559.2903">9997 11650 1,'14'-11'3869,"-14"11"259,16-16-1935,-2 15-516,0-3-774,7 4-258,7 0-129,5 0-258,7 4-129,7 0-129,9 0 0,6 1 0,7-1 0,3 0 0,7 0 258,8-1 0,4-3 387,6 4-258,1-2 258,11 3-129,2-2 129,8 2-129,2-1 129,8 3-387,3 2 0,7-1 0,1-2-129,1-1 129,5 2 0,1-1-129,3-1 258,4-1-129,-2-1 129,2 1-129,4-2 258,6 2-258,0-4 129,8 4-129,1-4-129,4 3 129,4-2-129,9 4 0,-2-3-129,4 3 0,1-3 0,0 1-129,0 4 0,2-2 0,2 0 0,-3 0 0,6-1 0,-2 0 129,-3 1-129,5-1 0,1 3 129,-1-3-129,2 1 129,-1 0 0,1-1-129,2 1 129,2-2-129,-3 0 129,2-3 0,-2 0 0,2 1 0,2-1 0,2 0 0,-3 0 0,4-4 0,0 2 0,-3 0 0,-1 2 0,-11-4-129,-12 4 258,-15 0-129,-16 2-129,-21 7 0,-23-4-645,-16 7-3612,-28 0-387,-23-2-516,-18 1 0</inkml:trace>
  <inkml:trace contextRef="#ctx0" brushRef="#br0" timeOffset="23727.3571">3385 13350 1935,'-55'0'3741,"35"-3"-1161,4-4-516,16 7-129,-9-18-387,15 10-645,5-6-129,12 7-258,2-3-387,9 3 387,7-1-516,9 1 129,8 0-129,13 4 129,8 1-129,8-1 0,7 1 0,12 0 129,10 1 0,3 1-129,9-4 129,4 4-129,7-1 258,3 1 0,8-2 129,5 2 258,2 0-258,10 3 129,5-1 0,6 3 0,6-3 0,14 5-129,3-2 129,9 3-129,5-3-129,8 4-129,6-3 129,5 5-129,7-4 0,0 5 0,6 0 0,2 0-129,37-1 129,-26-2-129,1-1 129,7 0 0,0-3-129,7-4 129,3-1 0,6 2-129,-34-7 258,36-2-129,4-2 0,4 1 0,-1-1 129,3-3-129,-5 0 0,-1 1 0,-2-2 0,-1 5 0,-9 1-258,-5-2 258,-2 1-129,-6 0 0,-1-3 0,-9 3 0,-5-2 0,-8 1 0,-11-1 129,-8 0-129,-18 3 0,-15 2 0,-21 5 0,-16 0 0,-23 3-129,-21 4-129,-18 10-1290,-28-7-3354,-18-5-258,-21-5-645,-24 0-129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6:52:13.4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6606 9007 2580,'0'0'3870,"3"0"-1419,10 0-1161,8 0-387,1-2-258,7 2-387,4-1-129,2 1 0,4 0-129,4 0 129,-1 0 0,4 0 387,1 0-129,7 0 387,3 0-129,9 1 129,2-1 129,9 2-258,2-2-129,12 3 0,8-3-129,6 1-129,3-1-129,6 0-129,7 0 0,4 0 0,6 0 0,2-1 0,5-4 0,4 0 0,9-2 0,4 4 0,4-4 129,5 5-129,3-8 258,9 5-129,2-2 0,3 0 0,1-1 0,6 1 129,1-1-129,3 0 0,2 2 0,-5-1 0,1 0 0,-1 4 0,-4-4 129,-2 4-129,-6-1 129,-6 4 129,-10 0-258,-4 0 129,-13 2-129,-10 6-129,-9 13-3741,-21-3-1032,-31 1-645,-25 4-387</inkml:trace>
  <inkml:trace contextRef="#ctx0" brushRef="#br0" timeOffset="12087.6913">3105 10948 774,'55'-10'3612,"-26"-4"516,6 1-2709,10 8 0,6-7-516,10 11 129,4-4-258,7 5-129,5 0 129,8 4-258,5-2 129,9 4-258,3-5 129,10 3-129,1-4 258,6 0-129,3 0-129,13-1 0,1-6 0,9 2-129,1-2 0,4 2-129,3-2 0,6 3 0,2 0 0,1-1-129,8 0 129,6 1-129,5 1 129,2-3-129,8 0 129,0 1-129,0-2 258,4 1-258,-8-2 129,-4 1-129,-6-2 129,0 2-129,-9 2 129,-4 1-129,-7 2 0,-7 2-129,-4 12-2580,-13 3-2064,-18 1-129,-20 11-774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5:19:18.717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11487 4023 4128,'-11'-24'4902,"11"24"-129,-11-22 0,11 22-2838,-12-6-516,12 6-387,-15 16-387,5 9 129,-11 4 0,6 12-258,-10 6-258,0 9-129,-6 7-129,-1 5 129,-2 2-258,2 7 258,-2-2-258,-1 4 129,4 0 0,0 10 0,-2 3 129,0 10-129,-3 7 0,-1 7 0,-3 9 0,-1 4 0,0 7 0,0 0 0,3-6-129,3-7 129,11-10 129,5-11-129,11-9 0,7-14-129,4-7 129,8-11 0,7-5 0,6-5 129,1-2-258,5-4 129,1-4-129,-1 0 258,5-10-258,6-2 129,5-5-129,5-4 129,7-7-129,6-1 129,5-6 0,4-3-129,-1 2 129,3 2-129,-3 0 129,-2 3-129,1 2 129,-2 5 0,8-2 0,4 1 129,6-7-129,10-3-129,8-2 129,11-2 0,7-2 0,1 0 0,1-2 0,-1 2 0,0 10 0,-4 7 129,-6 4 129,-7 6 0,-2 7 0,-1-2-129,1 10 0,-7 0 0,4 3 129,-1 4-129,4 0-258,2 0 129,1-2 0,0 3 129,1-5-258,4-3 258,2-1-258,2 0 129,-3 0 0,-1 2 129,0 0 129,2 2-129,3 1 0,-2 0 0,-1 3 129,4-3-129,2 0 129,2 2-258,0-3 0,-5 0 0,-4 3-129,-4-3 0,-5-1 0,-11 0-258,-8 5-387,-14-9-1290,1 11-2709,-17-6-387,-9 4-387,-7-7-387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5:19:20.082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11319 6598 1032,'11'-10'4644,"-16"19"0,-7 4-387,-8-2-2967,0 12-516,-8-2-516,-3 3 129,-5-3-129,0 3 129,-8-7 387,3 6-129,-8-5 0,-3 7 129,-8-1 0,-1 6 0,-8 3-258,-3 7 0,-9 2-129,-5 3-129,-7 3-129,-4-2 0,0 0 0,-1 0 129,-6-7 0,-2-3-258,-4 0 0,2 2 0,-2-2 129,0 1-129,-6 2 129,-1 0 0,3-2-129,1 1 258,5-6-258,3-4 129,0-6 0,2-5-129,9-2 129,2-6-129,-2 2 0,3-2 129,-6 0-129,0 3 0,-1-7 129,2 7 0,5-7-129,1-5 129,4 0-129,2-7 129,8-8 0,3-9 0,6-1-129,0-5 0,1-4 0,2-1 0,-1 1 129,-2 1-129,-3-1 0,1 2 0,-3-1 0,-2 0 0,-1-2 129,-3 1-129,0 1 0,-5-1 129,-1 0-258,-1-1 129,-4 4 0,-1-1 0,-3 0-129,-4-2 129,1-3-129,1-4 0,4 0 258,4-11-258,3-2 258,0-6-258,3-6 258,3-5-129,0 0 0,3-3 0,0-5 0,-1 2 0,1-2 0,-1 0-129,0-2 0,2-1 129,0 0 129,3-1-258,0 1 129,3-1 0,3 0 0,0-2 0,3 2 0,3 0 0,-1 2 0,0-3 129,1 1 0,-1-2-129,0 3 0,-3 4 0,-1 3 129,0 4 0,-2 4-129,-4 9 129,-5 7 0,-2 6-129,-7 8 258,2 6-258,-8 9 129,-6 5-129,-2 3 129,-2-1-129,-1 7 129,-5 2 0,-5-4-129,-5 2 0,0-1-258,0-5-387,9 16-3096,-13 1-1548,-5 17-516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15:19:23.43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6017 2479 4257,'67'-194'4773,"-27"78"258,-7-22-2580,10 19 258,-18-4-516,4 24-387,-16 16-387,0 38-387,-13 45-129,0 45-387,-16 45 0,-2 39-258,-10 22-516,0 36 258,-6 9 0,-1 7 129,5-14-129,-1-20-258,6-21 258,7-26-258,5-31 387,5-43 0,6-37-129,2-32-258,5-51 258,10-37 0,6-27 129,9-36 129,4-28-129,6-26 258,1-4-129,-1 6 258,-3 36-258,-5 21 387,-9 34-258,-8 35-129,-15 98-129,0-14-387,-12 80 129,-12 50 0,-11 21-129,-4 28 0,-6 27-258,-4 23 387,0-6-129,4-12 387,9-15-516,6-32-645,21-11-2967,1-44-1161,13-34-258,10-48-903</inkml:trace>
  <inkml:trace contextRef="#ctx0" brushRef="#br0" timeOffset="761.0435">9621 2218 6450,'71'-248'5547,"-35"123"-645,-3 15-258,-8 14-2967,2 29-516,-15 28 129,-3 39-516,-15 45-258,-10 45-258,-18 34 0,-6 32-258,-13 19-129,-5 29 258,-8 8-387,0-4 0,1-9 258,6-18-129,9-23 129,11-23 129,12-33-129,9-35-258,14-44 258,6-34 0,14-36 0,4-36-129,6-33 0,1-22-129,1-2-774,-5-12-3612,8 20-258,-9 7-645,1 16-516</inkml:trace>
  <inkml:trace contextRef="#ctx0" brushRef="#br0" timeOffset="1752.1002">12747 3481 4257,'-26'-161'5031,"19"103"0,-4 4-1290,11 54-903,-5-11-903,7 44-516,-2 28-258,4 32-387,-1 20-258,4 18-258,0 6-129,3 7-258,0-3 129,3-8 0,2-17-129,5-19 129,-2-18-129,2-18 129,-3-13-129,0-21 258,-4-18-129,0-13 0,-7-21 0,-2-22 0,-4-15 129,0-12-129,-7-16 0,-3-11 0,-4-13 0,0-14 0,-4-1 0,1 6 0,0 7 0,2 11 0,1 17-129,3 15-387,10 34-2193,-6 12-1806,7 27-645,0 8-516,10 28-258</inkml:trace>
  <inkml:trace contextRef="#ctx0" brushRef="#br0" timeOffset="2544.1455">12495 6522 4773,'79'-162'5289,"-36"89"-129,-8 3-516,1 19-3870,-14 6-129,-1 20 0,-11 13-129,-10 24-258,-12 21 0,-12 17 0,-12 17 0,-5 11-258,-6 14 129,-5 2-129,0 0 0,1-9 0,5-6-129,7-13 129,10-13-129,5-13 258,8-19-258,16-21 129,-9 4 129,12-17-129,8-16 0,5-10 0,4-11 258,5-8-258,6-10 0,3-7 258,5-9-258,6-7 129,3-1-129,1 3 129,-3 11-129,-5 9 0,-9 23 0,-11 25 0,-19 29 0,-10 33-129,-20 27 129,-11 21-129,-9 17-129,-5 6-258,5 18-1935,-5-24-2322,11-7-258,4-16-774</inkml:trace>
  <inkml:trace contextRef="#ctx0" brushRef="#br0" timeOffset="3436.1965">10642 5296 3354,'-11'0'5547,"20"-4"-387,23-2-129,10-14-3096,19 13-387,4-10-387,15 8-129,1-4-258,13 9-258,-1 2-258,-1 2 0,-3 2-258,-5 5 0,-5-1 0,-7 3 0,-10-2 0,-12 0 0,-14-2 0,-15 2 0,-21-7 0,0 21 129,-23-8-129,-17 3 0,-14 2-129,-12 0 0,-8 2-129,-5-2 0,-2-3 129,4-7-129,5-3 0,2-5 0,10-4 129,7-4 0,8-1 129,1-1 0,5 4-129,2 2 129,9 4 0,1 0 0,9 8 0,18-8 0,0 14 0,21-11 0,18-3 0,13-4-387,19 8-2709,-1-4-1806,3 0-258,-5 3-645,-6 7 517</inkml:trace>
  <inkml:trace contextRef="#ctx0" brushRef="#br0" timeOffset="4136.2365">8780 6938 5676,'12'-85'5418,"-4"64"-516,-8 21-258,4 5-3612,-1 36-129,-3 20-258,-5 28-129,-8 20 0,1 16 0,-4 12-129,0 4 0,3-7-129,0-8 0,2-18-258,2-18 129,7-24 0,-2-23 0,2-21-129,2-22 0,0-19-129,0-27 129,0-19 0,2-19-129,3-24 129,3-14-129,0-9 0,4-2 129,1 4-129,2 15 0,2 16 129,-1 17-129,-3 28-129,-4 19-258,7 29-3096,-16 5-1419,5 25-258,-6-1-645</inkml:trace>
  <inkml:trace contextRef="#ctx0" brushRef="#br0" timeOffset="4948.283">5193 6246 1806,'73'-145'5160,"-42"87"0,-11 7-258,2 22-2709,-19 1-387,-3 28-387,0 9-645,-12 27-129,-17 18-258,-9 19 0,-7 15-129,-12 19-129,-6 7 0,-4 4 0,1-3-129,4-2 129,9-14-129,13-16 258,7-16-387,16-22 258,10-19-129,7-26 129,14-4-129,8-27 0,7-14 129,3-14-258,5-16 258,5-12-258,3-10 129,6-9-129,1-2 129,3-2 0,-4 6-129,2 7 129,-7 17 0,-3 14-129,-9 21 258,-10 26-129,-13 19 0,-11 28-129,-16 25-258,-15 13-516,-2 29-3225,-19 7-774,-9 18-645,-13 11-387</inkml:trace>
  <inkml:trace contextRef="#ctx0" brushRef="#br0" timeOffset="7316.4184">6572 7974 1806,'-19'-41'4515,"-9"43"129,-12 24-258,-17 23-2580,-1 31-258,-13 13-516,10 22-258,7 0 129,24 7-129,20-11-258,19-10 0,24-27 0,26-16-129,14-29-129,20-17 258,0-21-129,2-26 129,-6-17-258,-4-11 0,-9-15-129,-8-14 129,-13-12-258,-10-5 129,-17 1-258,-13-2 0,-11 7 0,-9 11 0,-17 17 129,-16 18-129,-17 23 0,-18 20 0,-11 14 129,-9 22-516,10 19-3225,-6-4-903,13-3-903,17-8-258</inkml:trace>
  <inkml:trace contextRef="#ctx0" brushRef="#br0" timeOffset="7940.4541">7373 4740 1548,'-16'-27'4773,"-5"31"129,-11 25-258,-6 30-2709,-10 13-258,10 27-516,-1 7-387,13 10 0,16-11-129,20-5-258,25-24 0,21-19-129,16-32 129,17-25 129,12-24-258,8-24 258,-3-25-258,-11-11 0,-14-11 0,-15-6 0,-24-3-129,-22 2-129,-30 10-129,-34 12 0,-25 21-129,-20 11 129,-16 24-258,-8 20 129,2 23-387,-2 17-3225,21 23-1032,13 7-387,21 5-516</inkml:trace>
  <inkml:trace contextRef="#ctx0" brushRef="#br0" timeOffset="8751.5005">7634 895 1161,'-63'-21'4644,"24"27"-129,-7 23-129,-2 24-1548,-5 29-774,19 20 0,2 9-1032,24 8 129,9-10-903,26-10 516,15-19-516,18-27 0,14-39 129,10-31-129,0-32 516,1-23-258,-9-19 0,-6-9-387,-14-6 516,-7-5-645,-17 9 387,-20 7-387,-20 10-129,-26 18 0,-22 22 258,-22 18-387,-16 22 129,-19 15-387,3 24-2838,-10 29-1290,12 30-258,8 28-645,17 13-774</inkml:trace>
  <inkml:trace contextRef="#ctx0" brushRef="#br0" timeOffset="9724.5562">13968 5058 3999,'-35'-109'4644,"-6"74"-129,-15 26-258,-11 22-3225,-10 35-387,3 35 129,2 24-129,16 30 0,16 11-129,32 8 258,26-4-258,38-12-129,28-20-258,25-16 0,19-35 0,14-27 129,7-34 0,5-20-129,-5-42 258,-4-28-258,-19-30 129,-17-22-258,-23-22 129,-28-10-129,-34-1-258,-34 5 129,-42 29-129,-43 29 0,-34 40 129,-35 39-129,-27 44 129,-17 40-903,1 46-3741,-5 25-258,11 18-645,23 16-516</inkml:trace>
  <inkml:trace contextRef="#ctx0" brushRef="#br0" timeOffset="19400.1096">20397 6675 2451,'-113'-40'4257,"49"33"-258,-13 6-2322,-2 2-645,-2 24-258,-8 1-387,2 13-258,-1 5-129,-1 6 0,-1 6 129,-3 7 129,-3 5-258,-5 11 129,-2 8-129,-6 15 129,-6 14 258,-7 13-258,-3 12-129,-3 13 258,3 11 129,-2 12 0,3 6 0,4 13 0,9 3-129,13 9 258,6 0-129,14 0 0,11 2-258,12 1 129,14-1-258,8 1 0,6-1-129,9 1 129,5 10-258,6-3 129,5 6 129,1 4 0,10 1 0,6-2 0,7-2 0,9-3 129,6-7 129,10 5-258,7-8 129,13 1-129,1-5 0,8-2 0,7 0-129,10-3 129,10-7-129,6-12 129,4-8-129,8-11-129,11-11 258,7-7-129,5-8 129,3-9-129,2-5 129,3-2-129,3-7 0,1-9 129,2-11-258,3-16 129,4-14 0,3-11 129,2-19-129,4-14 129,0-14 0,0-8 0,-3-3 0,0-12 129,-3-8 0,-5-12-129,-4-8 387,1-14-129,-3-17-258,1-16 258,1-16 0,2-18-129,-2-15-129,-2-11 258,-7-14-129,-4-9-129,-9-6 129,-4-7-129,-12-1 0,-12-4 0,-9-6 258,1-4 0,-6-6-129,0-10 129,-5-10 0,-12-16 0,-12-8 0,-3-7-129,-11-12-129,-12-1 258,-15 0-258,-18-1 0,-7 6 0,-15 5 0,-14 6 0,-18 2 129,-11 4-258,-13-2-258,-3 1 516,-7 0-129,-6 0 258,-4 7-516,5 4 129,1 4 129,0 10 129,-6 5-129,-9 15-258,-15 8 129,-9 14-129,-13 10 258,-15 10-129,-13 17 0,-19 15 258,-8 19 129,-9 13-129,-7 22 0,-10 12 0,-6 19 0,-6 18-129,-5 18 0,-4 16-129,-4 23-129,-7 27-129,-5 17-1419,-1 34-2451,-7 28-516,-10 31-258,-6 33 1</inkml:trace>
  <inkml:trace contextRef="#ctx0" brushRef="#br0" timeOffset="25972.4855">19440 11621 2580,'-24'-3'3225,"12"3"-516,-6 0-903,3-3-903,0 3-129,3-1-387,-1 1 258,4-1-258,0 1 0,-1 0 0,2 0-129,-4 1-129,-1 3 0,-2 4 0,0 1 129,-5 3-129,2 3-129,-2 2 258,-3 1-258,1 10 129,-6-2-129,5 3 129,-2 5-129,3 2 129,2 3-129,4 0-129,1 6 129,5-4 0,4 3 0,2 2 0,4 0 0,0 0 0,1 0 0,5-4 0,4-4 129,4-4 0,6-2 129,2-8 129,5 0-129,2-7 0,5-2 0,0-3 129,2 0-258,-2 0 129,-1-2 0,-5-3 0,-1 2 0,-2-4 0,0-3 129,-2-2-129,3-1 129,1-10-129,6-2 0,2-5 0,2-4-129,4-4 0,-1-3-129,-1-3 129,-4 1 0,-7-3 0,-4 2 129,-5-4-129,-6 7-129,-4-2 129,-2 1 0,-3 0-129,-2-2 0,0-2 0,0-2 0,-1 2 0,-1-3 0,0 1 0,-3 3 0,-7 4 129,-2 1-129,-6 3-129,-6 3 129,-3-2 0,-4 1 0,-3 0-129,-4-1 129,2-1-129,-2 2 129,-2 2-129,2 6 129,-6 8-258,-2 4-258,-3 19-774,-14 9-2838,-5 15-258,-10 16-258,-7 14-387</inkml:trace>
  <inkml:trace contextRef="#ctx0" brushRef="#br0" timeOffset="36665.0971">21137 4025 3483,'37'-162'4902,"-25"111"-129,-6 27-387,-6 24-2322,0 30-645,-7 37-258,-13 22-258,1 31-258,-7 25 0,1 26-129,-3 15-129,4 4-258,4-1 0,3-8-129,6-15-258,0-18-258,5-15-258,-2-32-1290,5-11-2451,-3-22-516,3-13-387,-4-17 0</inkml:trace>
  <inkml:trace contextRef="#ctx0" brushRef="#br0" timeOffset="37016.1172">20788 5538 4257,'-53'-32'5160,"31"25"0,2-2-387,7 9-2451,4 0-1032,11 13-516,3 4 258,12 13-645,-3 8 258,6 15-258,-2 7 0,0 9-129,2 3 0,-1 0 0,0-4-258,-1-9 129,2-9-129,1-16 129,1-14 0,2-19-129,2-14 129,7-24-129,-1-24 258,3-18-387,2-16 258,2-4-258,-3-5 129,0 6-129,-5 20-645,-14 9-3096,-3 34-1290,-10 20-516,-4 15-387</inkml:trace>
  <inkml:trace contextRef="#ctx0" brushRef="#br0" timeOffset="71900.1124">4724 16794 7482,'8'-82'5547,"-8"42"-387,4 19-258,-11 0-3225,7 21-774,-4 25-387,1 19-129,-4 15-129,3 13-129,2 8 0,2 4 0,2-1-129,9-8 0,2-20 0,3-13 0,3-18 0,4-14 0,-3-20 0,3-16 0,-2-16 0,-1-9 0,-4 8 129,-1-3-129,-2 12 0,-5 16 129,-8 18 0,14 30-129,-8 18 0,5 8 129,6 4-129,5-8 129,5-4 0,6-19-129,4-32 129,5-25 129,-2-26 129,-1-18-258,-7-18 387,-3-7-258,-9-9-129,-6 1 129,-9 15-129,-5 11 0,-10 16-387,-3 18 0,2 26-903,-12 1-3483,12 25-774,0 13-387,11 11-645</inkml:trace>
  <inkml:trace contextRef="#ctx0" brushRef="#br0" timeOffset="72785.163">5598 16955 8514,'-17'15'5418,"10"-1"-258,6 4-387,1-18-3483,4 14-645,6-16-258,5-5 129,1-15-258,3-4 0,-3-2 0,-3 0-129,-6-4 0,-3 4 129,-5 8-258,-7 3 0,-7 7 0,-3 17 129,-4 9-129,2 14 0,4 15 0,1 8 0,10-3 0,5 3 0,9-3-129,9-17 258,6-12-258,7-11 129,3-10 0,-2-17-387,2-3-129,-7-12-516,4 11-258,-14-17-774,7 25-129,-20-18-129,9 26 645,-13 5 774,0 0 774,0 12 645,-9 8 774,9 23 516,-8-21 129,11 22 258,-3-24-516,13 2-387,-1-22-645,8-10-129,0-22 0,0-7-258,-2-10 0,-2 1-129,-6-7 129,-7 4-258,-3 14 0,-8 15 0,-4 13 0,-3 11 129,3 27-129,4 15 0,7 21-129,1 10 258,7 4-129,10 2 129,5 7-258,3-7 258,-2-8-129,-5-5 0,-6-8 129,-6 13-129,-6-20 0,-12-5 129,-12-16 0,-6-15-129,-5-1 0,0-16 0,-1-19 129,5-28-258,6 7 0,7-13-387,13 5-645,0-7-3096,13-6-903,10-7-258,12 10-645</inkml:trace>
  <inkml:trace contextRef="#ctx0" brushRef="#br0" timeOffset="72922.1709">6196 16783 11094,'12'-9'5805,"-2"7"-645,-10 2-129,0 0-4128,12 11-2193,-12-11-3354,12 3-645,-12-3-387,22 25-516</inkml:trace>
  <inkml:trace contextRef="#ctx0" brushRef="#br0" timeOffset="73058.1786">6268 17244 12900,'0'0'5805,"4"-5"-645,1-19-516,-4-5-8514,9 8-1290,-5-4-258,0 8-1032</inkml:trace>
  <inkml:trace contextRef="#ctx0" brushRef="#br0" timeOffset="74956.2872">7420 16970 4257,'-25'29'5289,"20"1"-516,-2 3-129,7 11-2709,0-21-516,12 9-516,3-16-387,12-7 129,2-21 0,3-10-129,-2-22 129,-1 1-258,-8-9 129,-3 7 0,-12 1-258,-7 6-129,-13 16 0,-10 15-129,-3 7-258,-1 9 0,4 15-516,-1-5-258,14 21-903,-4-19-1161,19 11-903,-4-32 0,19 31 645,-9-31 1548,7 0 1032,-6-2 1161,-5-20 1290,5 14 1290,-11-11 903,0 19-129,0-21-774,7 28-1161,-7 4-645,12 23-516,0 13-387,5 12 0,4 8-258,2 8 129,2 16-258,1-1 129,-7 5 0,-2-10 129,-6-8-129,-9-7 0,-4-12 129,-9-19 0,-9-12 0,-7-18 129,-2-13-258,-2-2 0,0-20 129,3-4 0,0 11-258,7 4 129,5-4-258,5 7-1806,11 12-2709,0-15-387,10 15-129,5-4-1032</inkml:trace>
  <inkml:trace contextRef="#ctx0" brushRef="#br0" timeOffset="75273.3053">8079 17317 11868,'-10'20'5547,"10"5"-258,0-1-258,4 10-4386,4 7-645,-4-7-1806,6 24-3096,-7-5-516,2 12 129,-5-18-516</inkml:trace>
  <inkml:trace contextRef="#ctx0" brushRef="#br0" timeOffset="75716.3307">8459 17172 9288,'-7'-13'5289,"-6"31"-387,3-1-258,9 11-3354,0-2-903,2 4-129,10-14-129,4-5-129,8-11 0,4-15 0,2-10 258,3-3 0,-6-15 129,-3-2 0,-9 0 0,-5 0-129,-9-2 129,-7 11-129,-13 4 0,-8 7-258,-6 16-258,-2 9 129,1 0-258,0 7-516,14 30-2580,-3-21-1419,11 11-645,2-12 129,11-1-387</inkml:trace>
  <inkml:trace contextRef="#ctx0" brushRef="#br0" timeOffset="75964.3449">8528 16767 5934,'37'-113'5418,"-26"66"-516,1 11-129,-12-3-2580,0 39-516,0 0-774,3 28-387,-4 22 129,-2 20-258,3 15 0,0 11-258,8 4 129,8 1 0,8-22-258,4-5 129,6-19-258,1-19 129,2-16-387,-6-20-2709,-1-5-1935,-6-11-387,-4 10-387,-8-9-258</inkml:trace>
  <inkml:trace contextRef="#ctx0" brushRef="#br0" timeOffset="76153.3557">9048 17239 12513,'42'16'5934,"-29"-1"-516,2 14 0,-15 9-4902,0 7-516,0 22-1548,-14-1-3612,1 7-387,-11 2-258,2 6-774</inkml:trace>
  <inkml:trace contextRef="#ctx0" brushRef="#br0" timeOffset="77404.4272">9658 16967 6450,'-33'-26'5418,"7"29"-387,1 29-516,-9-4-2838,16 23-774,0-7-258,12 5-258,5-11-129,7-11-129,9-11 0,8-16 129,2-17 0,3-16 0,-5-10-129,-3-10 0,-6-4 129,-6 1-258,-8 5 258,-1 11-387,-11 22 258,1 16 0,-3 8 129,7 27-129,7 15 0,3 8 129,11 1-258,11 0 129,6-7-387,0-15-1806,7 6-3096,-6-15 0,1-10-387,-5-12-387</inkml:trace>
  <inkml:trace contextRef="#ctx0" brushRef="#br0" timeOffset="77549.4355">9990 17239 11094,'20'77'5934,"-19"-23"-516,1 21-129,-2-8-4644,-10 2-3870,8 8-1935,-4-15-258,4-12-645</inkml:trace>
  <inkml:trace contextRef="#ctx0" brushRef="#br0" timeOffset="78104.4673">10642 17077 5676,'17'-19'5676,"-5"-6"-258,-4-13-516,6-2-2193,-7-20-1161,9 5-903,-10-8-258,1 6-129,-5-2-129,-2 5 0,-7 1-258,-4 22 258,-3 10-258,-4 20 129,1 20 129,-2 35-258,3 33 129,3 26-129,7 33 258,3 20 0,5-3-129,10 18-387,3-36 387,8-31 258,4-20-516,-2-36 129,-1-23-516,-10-37-258,3-14-903,-17-44-1548,-2 4-1677,-14-5-774,-3-8 387</inkml:trace>
  <inkml:trace contextRef="#ctx0" brushRef="#br0" timeOffset="78224.4741">10593 17319 8385,'-38'-41'5805,"38"41"-387,2-12-129,14-5-2967,27 7-1161,8 1-2064,1-15-3870,8-3-516,-5 0-645,-2-1-516</inkml:trace>
  <inkml:trace contextRef="#ctx0" brushRef="#br0" timeOffset="80884.6263">23305 11494 3612,'0'0'5031,"0"-11"-258,0 11-1161,0 0-1032,-7-21-774,7 21-258,-6-14-516,6 14-129,-9-20-258,9 20-129,-12-24 0,3 13-258,-3-3 0,-1-4 0,-5 0-129,1-4 0,-7-2 129,2-1 0,-8-7 0,-3-3-129,-7-5 258,-8 0-258,-4-5-129,-9 0 129,-8-1-129,-4-1 129,-2-5-258,-1-2 129,1-2 0,1-2 0,1-4 129,1-4-129,0 3-129,0-4 0,-4-2 0,-2 0 0,-5 2 0,4-2 129,-7 1-129,-1-4 0,1-6 258,-2-1-258,1 1 258,-4 0-129,3-1 0,-7 2 0,1 6 0,-2 4 129,0 6-129,-1 6 0,1 2 129,-1 1-129,-1 4 129,3 0-129,5 4 129,5-2 0,5 2-129,6-4 129,5 5-129,8-1 129,10 5-129,4 2 129,6 3-258,5 2 129,3 4 0,7 6-129,5 3 0,5 5 129,3-1-129,13 15 0,-11-17 129,11 17 0,0 0 0,-1-12 0,1 12 129,0 0-258,0 0 129,0 0 0,0 0 0,-5 15 0,5-15 0,0 20 0,1-6 0,3 0 0,4 0 258,1-3-258,2 3 129,1-1 0,0 6-129,0-5 129,1 7 0,1 4-129,-2 4 0,1 5 0,0 4-129,1 7 129,1 5-129,0 4 129,1 4-129,4 0 129,1 7-129,1-2 129,2 5 0,1-1 0,2 2 0,2 6 0,0 4-129,-5 3 129,1 3 0,-2 9 129,-2 0-129,-3 2 0,-3 0 0,-2 2 0,-4 1 0,0-1 0,-4-3 0,-5-6 0,-5 2 129,-6-7-129,-6-2 129,-5-7-258,-2-3 258,-4 0-129,-4 1 129,2 0-129,2-3-129,1 3 258,2-4-258,1 2 258,1-6-129,1 1 129,1-8-129,-3-5 129,3-5 0,-4-5-129,3-6 129,-2-8-258,3-4 129,1-9 0,3-3 129,3-5-129,3-4-129,1-3 129,10-1 129,-9 0-129,9 0-129,0 0 129,5-1 0,-5 1 0,14-8 0,-14 8 0,13-8 0,-13 8 0,0 0 129,8-11-129,-8 11-129,0 0 129,-9-2 0,9 2 0,-10-3 129,10 3-258,0 0 129,0 0 0,0 0 129,0 0-129,0-14 0,0 14 0,0 0-129,5-15 0,-5 15-516,0 0-1290,0 0-2451,-9-2-774,9 2-516,-14 2-516</inkml:trace>
  <inkml:trace contextRef="#ctx0" brushRef="#br0" timeOffset="81584.6663">19704 12179 6063,'-21'-41'5160,"9"25"-387,0 6-258,0-9-2967,12 19-258,0 0-387,0 0 0,9 15-387,12 13 0,3 4 0,6 19-129,1 6 0,6 13-258,1 10-129,-2 18 129,-2 10-258,-1 11 129,-5 13-258,-4 8 129,-6 9 129,-5 15 0,-6 3-129,-4 0 129,-4 0-129,-3-7 0,-5-6 0,-6-1 129,0-11-129,-6-13 0,-7-9 129,-4-3-129,-11-13 129,-9-2 0,-10-8 0,-5-2 0,-4-8-129,5 2 129,-1-6 0,7-5 0,8-4-129,14-12-129,18 1-1419,0-23-2967,18 0-516,0-18-258,8-2-516</inkml:trace>
  <inkml:trace contextRef="#ctx0" brushRef="#br0" timeOffset="82027.6917">19563 15692 4644,'25'-48'4644,"-4"16"0,5-17-2451,10 9-516,-1-22-258,16 3-387,2-20-129,19 3-129,7-12 0,16-5 0,10-16-129,22-3 0,14-10-258,14-1 0,16-9 0,11-4 0,7-13-129,15-1 0,7 0 0,2-3 129,2-6-129,1-4 0,-3 1 0,-5 3-129,-8 8 129,-17 7-129,-16 13 0,-13 11-129,-24 20-516,-23 7-2967,-17 25-1806,-28 18-129,-32 11-774,-23 20-387</inkml:trace>
  <inkml:trace contextRef="#ctx0" brushRef="#br0" timeOffset="83623.783">12776 15432 8643,'-2'-17'5547,"0"29"-645,2 23-129,-3 10-3354,3 31-903,0 11-129,0 16-258,0 3 0,-2 1-258,2 1-129,-2-11-774,3-5-3096,-1-27-774,1-15-129,1-29-774</inkml:trace>
  <inkml:trace contextRef="#ctx0" brushRef="#br0" timeOffset="83871.7972">12984 15488 9030,'19'-146'5547,"-19"115"-387,-8 18-258,-8 30-3483,-15 19-645,4 24-516,-5 11-258,0 15 0,6 8-129,5 0 0,8-3 129,12-10-129,3-11 0,13-15 129,7-11-129,5-25-129,4-2-1161,-7-19-3483,7-13-129,-8-14-258,2 4-258</inkml:trace>
  <inkml:trace contextRef="#ctx0" brushRef="#br0" timeOffset="84283.8207">13038 16019 4773,'0'54'5418,"1"-25"-129,5-12-258,14 2-2193,-3-30-1032,21-5-774,-6-22-258,5-6-129,-3-6-258,-5-4-129,-12-4-129,-7 10 0,-11 9-129,-15 15 0,-12 14 0,-7 17 0,-4 23-129,3 21 129,3 12 0,10 9-129,10 3 129,13-3 0,13-6-129,14-15 129,10-16 0,7-22 129,3-15-129,2-20 129,-1-13 0,-6-10 0,-8-12 0,-6 0 0,-7 3 0,-6 7-129,-8 10 0,-6 16 0,-1 21 129,0 0-129,-6 22 0,1 13-129,4 6 0,1-2-129,4 7-645,-3-18-2580,10 8-1677,0-17-129,6-1-774,-4-15 0</inkml:trace>
  <inkml:trace contextRef="#ctx0" brushRef="#br0" timeOffset="84420.8286">13607 15623 10320,'-24'-73'5289,"12"52"-1419,3 15-3741,-1 11-4386,3 12-645,5 3-645</inkml:trace>
  <inkml:trace contextRef="#ctx0" brushRef="#br0" timeOffset="84659.8422">13632 15806 10320,'4'88'5289,"-6"-49"-258,1 15-1419,-5-21-2193,8 8-774,6-8-258,7-11-258,2-9 0,9-11-129,0-9 129,6-11-129,-2-7 129,-1-3 0,-4-1 129,-4 12-129,-6 5 129,-2 15 0,-8 20-129,-3 7-516,5 17-3999,-7-12-774,9 1-516,6-14-387</inkml:trace>
  <inkml:trace contextRef="#ctx0" brushRef="#br0" timeOffset="85251.8761">14712 15637 9288,'-7'-75'5289,"7"75"-129,-12 5-258,5 43-4386,-1 12 0,3 13-387,3 6 129,2 2-129,2-11 0,7-11-129,1-15 129,5-18 0,2-22 0,5-11 0,1-19 0,-1-8-129,1-7 129,-2 1-129,1 7 129,-3 12-129,-4 17 129,-2 10 0,0 17-129,0 9 129,0 6-129,1-1 129,0-5 0,3-13 0,3-19 129,3-19-129,-2-21 129,-1-15 258,-3-25-258,-1-14 129,-4-12-129,-5-8-129,-7 10-129,-1 10 0,-7 20-387,-4 17-387,6 43-1419,-10 14-3096,10 33 0,0 13-516,6 25 0</inkml:trace>
  <inkml:trace contextRef="#ctx0" brushRef="#br0" timeOffset="86003.9191">15121 15751 6063,'39'99'5418,"-18"-73"-129,5-7-387,-2-26-2322,12 1-1032,-7-24-903,-1-1 0,-6-14-387,-6 0-129,-9 1-129,-7 13 258,-7 15-258,-13 16 0,-6 12 129,-4 23-129,4 18 129,1 9-129,7 6 129,8 2-129,10-10 0,8-7 258,12-15-258,10-14 129,4-17-129,6-7 0,0-10 129,0-3 0,-6-8-129,-7 1 0,-5 3 0,-8 3 0,-4-1-129,-9 1 0,-1 2 129,0-5-258,-2 2 258,2-5-129,0 1 129,0-3-129,2 4 0,2-1 258,0 2-129,0 2 129,-2 2-129,-2 13 129,0-13-129,0 13 129,0 0-129,-8 17 129,-1 5-258,1 9 258,2 9-258,3-3 258,3 1-258,2-4 129,7-7 0,6-13 0,4-10 0,5-10 0,0-16 0,0-5 0,-6-12 129,-3-4-258,-6-2 129,-3 4 129,-6 10-129,-4 14 0,-5 17 0,1 15 0,1 32-129,1 20 129,2 22 0,1 14 0,3 10-129,0-1 129,0-6-129,0-16 129,-5-11 0,-1-17 0,-3-22 0,-1-14 0,-4-21 129,-3-6-129,-6-19 0,1-10 129,0-11-129,-3-7-129,2-13 0,0-4-387,11 9-1161,-5-13-2580,17 13-903,2-1-516,17 10-387</inkml:trace>
  <inkml:trace contextRef="#ctx0" brushRef="#br0" timeOffset="86140.9269">15931 15783 10191,'35'-22'5289,"-25"19"-1161,-10 3-3999,0 0-4773,7 8-516,0 10-645</inkml:trace>
  <inkml:trace contextRef="#ctx0" brushRef="#br0" timeOffset="86268.9343">16048 16188 10320,'-12'43'5547,"3"-34"-774,0-9-2838,-3 0-6321,12 0-645,-9-5-645,1 3-387</inkml:trace>
  <inkml:trace contextRef="#ctx0" brushRef="#br0" timeOffset="90036.1497">13369 17470 5160,'20'-100'5676,"-20"63"-774,0 16 0,-11-1-3225,2 22-645,-7 16-516,4 21 0,3 14-258,5 3-129,7 1 0,13-2-129,11-22 0,8-20 129,4-11 0,3-15-258,-5-24 258,-5-10-129,-10-6 129,-12-3-129,-10 17 129,-10 4-258,-12 6 258,-6 6-258,2 14 129,1 11 0,6 9 0,7 10 0,10 6 0,5 11 0,12 12 0,7 20 129,7-7-129,1 9 258,0-5 129,-6 6-774,-5 12 516,-10-6 129,-9-6-129,-8-19 0,-13 2 258,21-54-387,-61 69 0,61-69 645,-64 34-516,64-34-129,-43-25-645,43 25-3483,-11-53-1161,13 7-129,16 19-774</inkml:trace>
  <inkml:trace contextRef="#ctx0" brushRef="#br0" timeOffset="90193.1587">13827 17778 8643,'49'51'5934,"-35"-22"-645,-14-29-387,19 75-3483,-19-75-1806,24 73-4515,-24-73-258,0 0-516,29 46-516</inkml:trace>
  <inkml:trace contextRef="#ctx0" brushRef="#br0" timeOffset="90720.1889">14495 17381 6966,'-30'-31'5031,"10"31"0,-5 0-1032,5 22-2709,-8 18-645,8 18-129,2 3-258,8 1 129,6-7-129,5-4 129,10-8-258,7-16 0,4-27-129,4-24 0,0-17 129,-2-6-258,-6-9 129,2-4 0,-7 2 258,-3 12 0,-5 21 0,-5 25 0,0 0 0,5 28 129,-3 21-258,6 3 129,4 9-258,7-15-645,14-6-3612,-3-22-903,9-12-387,2-20-645</inkml:trace>
  <inkml:trace contextRef="#ctx0" brushRef="#br0" timeOffset="91193.2159">14978 17787 9804,'10'35'5289,"-9"-11"-129,3 3-258,-4-27-4128,5 74-516,4-24-1419,-9-50-3999,16 72-258,-16-72 0,0 0-903</inkml:trace>
  <inkml:trace contextRef="#ctx0" brushRef="#br1" timeOffset="98539.6361">23636 11180 7998,'2'17'5160,"-2"-17"-258,0 0 0,0 0-3612,0 0-387,3-10-258,-3 10-129,-2-15-129,2 15-129,-16-19 129,5 9-258,1-2 129,-2 0 0,-1 0 0,0 1 0,-1-9 0,-1 5-129,-1-3 129,-3 3 0,-3-5-387,-6 1 258,-3-3-258,0-2 129,-4-2 0,-6-4 0,-3-6-129,-4-5 129,-3-4 129,1-6-129,-1-3 129,-5-5-129,-2 1 0,-3-3 0,-2 1 0,-4-4 0,-3 3-129,-6 1 0,-4 1 0,0 1 129,0-2-129,-3-3 129,-1-1 0,4 2 0,-3-2 0,4 0 0,-4 3 0,-1-2 0,-3 5-129,-1-2 258,-1-1-258,-3 7 129,0-3 129,-2 2-129,-1-6 0,0 0 0,4-1 129,2 1 0,5 3-129,5-4 129,6 5-129,6-1 0,8 11 129,7 0-129,7 8 0,4 5 0,6 6 0,6 6 0,5 5 0,7 3-129,3 3 129,5 5-129,9 6 0,0 0-258,0 0-387,0 0-2193,9 0-2193,-8 6-516,-1 13-387,-8 3-258</inkml:trace>
  <inkml:trace contextRef="#ctx0" brushRef="#br1" timeOffset="99324.681">20143 12741 3225,'-32'-64'5160,"20"35"-387,4 4 129,6 13-2451,2 12-387,18 0-645,6 23-258,12 27-258,-2 17-387,8 24 129,-5 23-387,2 24 129,-9 22-387,-2 19 0,-6 19 0,-6 17-258,-6 6 129,-2-2 0,-6-8 0,-2-10-129,-10-17 129,-2-19 0,-5-25 0,-6-29 129,-2-26 0,0-14-129,3-20 129,5-11 0,5-17-129,4-8 129,8-15-258,0 0 0,0 0-1677,4-1-2967,8-11-258,-3-10-645,3-3-258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5D9C8-243F-438C-B72E-C7DD2C3965F7}" type="datetimeFigureOut">
              <a:rPr lang="en-US" smtClean="0"/>
              <a:t>12/4/2011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B3D97-8D7B-4D3F-B4FA-2569F5368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69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B3D97-8D7B-4D3F-B4FA-2569F53685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78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Schreibe hier: bei n =</a:t>
            </a:r>
            <a:r>
              <a:rPr lang="de-DE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B3D97-8D7B-4D3F-B4FA-2569F53685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Exponentiell</a:t>
            </a:r>
            <a:r>
              <a:rPr lang="de-DE" baseline="0" dirty="0" smtClean="0"/>
              <a:t> viele Möglichkeiten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B3D97-8D7B-4D3F-B4FA-2569F53685D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69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Tausende andere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probleme</a:t>
            </a:r>
            <a:r>
              <a:rPr lang="de-DE" baseline="0" dirty="0" smtClean="0"/>
              <a:t> können gelöst werden.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B3D97-8D7B-4D3F-B4FA-2569F53685D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38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Nadel-im-Heuhaufen Analogie</a:t>
            </a:r>
            <a:r>
              <a:rPr lang="de-DE" baseline="0" dirty="0" smtClean="0"/>
              <a:t> bringen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B3D97-8D7B-4D3F-B4FA-2569F53685D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35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04.12.2011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04.12.2011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04.12.2011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04.12.2011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04.12.2011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04.12.2011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04.12.2011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04.12.2011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04.12.2011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04.12.2011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04.12.2011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04.12.2011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customXml" Target="../ink/ink22.xml"/><Relationship Id="rId18" Type="http://schemas.openxmlformats.org/officeDocument/2006/relationships/image" Target="../media/image30.emf"/><Relationship Id="rId3" Type="http://schemas.openxmlformats.org/officeDocument/2006/relationships/customXml" Target="../ink/ink17.xml"/><Relationship Id="rId21" Type="http://schemas.openxmlformats.org/officeDocument/2006/relationships/customXml" Target="../ink/ink26.xml"/><Relationship Id="rId7" Type="http://schemas.openxmlformats.org/officeDocument/2006/relationships/customXml" Target="../ink/ink19.xml"/><Relationship Id="rId12" Type="http://schemas.openxmlformats.org/officeDocument/2006/relationships/image" Target="../media/image27.emf"/><Relationship Id="rId17" Type="http://schemas.openxmlformats.org/officeDocument/2006/relationships/customXml" Target="../ink/ink24.xml"/><Relationship Id="rId2" Type="http://schemas.openxmlformats.org/officeDocument/2006/relationships/image" Target="../media/image12.png"/><Relationship Id="rId16" Type="http://schemas.openxmlformats.org/officeDocument/2006/relationships/image" Target="../media/image29.emf"/><Relationship Id="rId20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11" Type="http://schemas.openxmlformats.org/officeDocument/2006/relationships/customXml" Target="../ink/ink21.xml"/><Relationship Id="rId5" Type="http://schemas.openxmlformats.org/officeDocument/2006/relationships/customXml" Target="../ink/ink18.xml"/><Relationship Id="rId15" Type="http://schemas.openxmlformats.org/officeDocument/2006/relationships/customXml" Target="../ink/ink23.xml"/><Relationship Id="rId10" Type="http://schemas.openxmlformats.org/officeDocument/2006/relationships/image" Target="../media/image26.emf"/><Relationship Id="rId19" Type="http://schemas.openxmlformats.org/officeDocument/2006/relationships/customXml" Target="../ink/ink25.xml"/><Relationship Id="rId4" Type="http://schemas.openxmlformats.org/officeDocument/2006/relationships/image" Target="../media/image23.emf"/><Relationship Id="rId9" Type="http://schemas.openxmlformats.org/officeDocument/2006/relationships/customXml" Target="../ink/ink20.xml"/><Relationship Id="rId14" Type="http://schemas.openxmlformats.org/officeDocument/2006/relationships/image" Target="../media/image28.emf"/><Relationship Id="rId22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customXml" Target="../ink/ink32.xml"/><Relationship Id="rId18" Type="http://schemas.openxmlformats.org/officeDocument/2006/relationships/image" Target="../media/image41.emf"/><Relationship Id="rId26" Type="http://schemas.openxmlformats.org/officeDocument/2006/relationships/image" Target="../media/image45.emf"/><Relationship Id="rId3" Type="http://schemas.openxmlformats.org/officeDocument/2006/relationships/customXml" Target="../ink/ink27.xml"/><Relationship Id="rId21" Type="http://schemas.openxmlformats.org/officeDocument/2006/relationships/customXml" Target="../ink/ink36.xml"/><Relationship Id="rId7" Type="http://schemas.openxmlformats.org/officeDocument/2006/relationships/customXml" Target="../ink/ink29.xml"/><Relationship Id="rId12" Type="http://schemas.openxmlformats.org/officeDocument/2006/relationships/image" Target="../media/image38.emf"/><Relationship Id="rId17" Type="http://schemas.openxmlformats.org/officeDocument/2006/relationships/customXml" Target="../ink/ink34.xml"/><Relationship Id="rId25" Type="http://schemas.openxmlformats.org/officeDocument/2006/relationships/customXml" Target="../ink/ink38.xml"/><Relationship Id="rId2" Type="http://schemas.openxmlformats.org/officeDocument/2006/relationships/image" Target="../media/image33.png"/><Relationship Id="rId16" Type="http://schemas.openxmlformats.org/officeDocument/2006/relationships/image" Target="../media/image40.emf"/><Relationship Id="rId20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11" Type="http://schemas.openxmlformats.org/officeDocument/2006/relationships/customXml" Target="../ink/ink31.xml"/><Relationship Id="rId24" Type="http://schemas.openxmlformats.org/officeDocument/2006/relationships/image" Target="../media/image44.emf"/><Relationship Id="rId5" Type="http://schemas.openxmlformats.org/officeDocument/2006/relationships/customXml" Target="../ink/ink28.xml"/><Relationship Id="rId15" Type="http://schemas.openxmlformats.org/officeDocument/2006/relationships/customXml" Target="../ink/ink33.xml"/><Relationship Id="rId23" Type="http://schemas.openxmlformats.org/officeDocument/2006/relationships/customXml" Target="../ink/ink37.xml"/><Relationship Id="rId10" Type="http://schemas.openxmlformats.org/officeDocument/2006/relationships/image" Target="../media/image37.emf"/><Relationship Id="rId19" Type="http://schemas.openxmlformats.org/officeDocument/2006/relationships/customXml" Target="../ink/ink35.xml"/><Relationship Id="rId4" Type="http://schemas.openxmlformats.org/officeDocument/2006/relationships/image" Target="../media/image34.emf"/><Relationship Id="rId9" Type="http://schemas.openxmlformats.org/officeDocument/2006/relationships/customXml" Target="../ink/ink30.xml"/><Relationship Id="rId14" Type="http://schemas.openxmlformats.org/officeDocument/2006/relationships/image" Target="../media/image39.emf"/><Relationship Id="rId22" Type="http://schemas.openxmlformats.org/officeDocument/2006/relationships/image" Target="../media/image4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customXml" Target="../ink/ink3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customXml" Target="../ink/ink4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customXml" Target="../ink/ink4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4.xm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5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emf"/><Relationship Id="rId4" Type="http://schemas.openxmlformats.org/officeDocument/2006/relationships/customXml" Target="../ink/ink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emf"/><Relationship Id="rId4" Type="http://schemas.openxmlformats.org/officeDocument/2006/relationships/customXml" Target="../ink/ink4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emf"/><Relationship Id="rId4" Type="http://schemas.openxmlformats.org/officeDocument/2006/relationships/customXml" Target="../ink/ink4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customXml" Target="../ink/ink4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0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1.xm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customXml" Target="../ink/ink5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3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customXml" Target="../ink/ink5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customXml" Target="../ink/ink5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6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customXml" Target="../ink/ink5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customXml" Target="../ink/ink5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customXml" Target="../ink/ink3.xml"/><Relationship Id="rId10" Type="http://schemas.openxmlformats.org/officeDocument/2006/relationships/image" Target="../media/image6.emf"/><Relationship Id="rId4" Type="http://schemas.openxmlformats.org/officeDocument/2006/relationships/image" Target="../media/image3.emf"/><Relationship Id="rId9" Type="http://schemas.openxmlformats.org/officeDocument/2006/relationships/customXml" Target="../ink/ink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78.em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9.xml"/><Relationship Id="rId5" Type="http://schemas.openxmlformats.org/officeDocument/2006/relationships/image" Target="../media/image71.png"/><Relationship Id="rId4" Type="http://schemas.openxmlformats.org/officeDocument/2006/relationships/image" Target="../media/image7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customXml" Target="../ink/ink6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1.xml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customXml" Target="../ink/ink6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3.xml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customXml" Target="../ink/ink6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emf"/><Relationship Id="rId4" Type="http://schemas.openxmlformats.org/officeDocument/2006/relationships/customXml" Target="../ink/ink6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customXml" Target="../ink/ink6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customXml" Target="../ink/ink7.xml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customXml" Target="../ink/ink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customXml" Target="../ink/ink6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customXml" Target="../ink/ink6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customXml" Target="../ink/ink10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customXml" Target="../ink/ink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26197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Computational Thinking</a:t>
            </a:r>
            <a:br>
              <a:rPr lang="en-US" dirty="0" smtClean="0"/>
            </a:br>
            <a:r>
              <a:rPr lang="en-US" sz="16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Rundgang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die </a:t>
            </a:r>
            <a:r>
              <a:rPr lang="en-US" dirty="0" err="1" smtClean="0"/>
              <a:t>Komplexit</a:t>
            </a:r>
            <a:r>
              <a:rPr lang="de-DE" dirty="0" err="1" smtClean="0"/>
              <a:t>ät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[Was </a:t>
            </a:r>
            <a:r>
              <a:rPr lang="en-US" sz="2800" dirty="0" err="1" smtClean="0"/>
              <a:t>geht</a:t>
            </a:r>
            <a:r>
              <a:rPr lang="en-US" sz="2800" dirty="0" smtClean="0"/>
              <a:t>? Was </a:t>
            </a:r>
            <a:r>
              <a:rPr lang="en-US" sz="2800" dirty="0" err="1" smtClean="0"/>
              <a:t>geht</a:t>
            </a:r>
            <a:r>
              <a:rPr lang="en-US" sz="2800" dirty="0" smtClean="0"/>
              <a:t> </a:t>
            </a:r>
            <a:r>
              <a:rPr lang="en-US" sz="2800" dirty="0" err="1" smtClean="0"/>
              <a:t>schwer</a:t>
            </a:r>
            <a:r>
              <a:rPr lang="en-US" sz="2800" dirty="0" smtClean="0"/>
              <a:t>? Was </a:t>
            </a:r>
            <a:r>
              <a:rPr lang="en-US" sz="2800" dirty="0" err="1" smtClean="0"/>
              <a:t>geht</a:t>
            </a:r>
            <a:r>
              <a:rPr lang="en-US" sz="2800" dirty="0" smtClean="0"/>
              <a:t> gar </a:t>
            </a:r>
            <a:r>
              <a:rPr lang="en-US" sz="2800" dirty="0" err="1" smtClean="0"/>
              <a:t>nicht</a:t>
            </a:r>
            <a:r>
              <a:rPr lang="en-US" sz="2800" dirty="0" smtClean="0"/>
              <a:t>?</a:t>
            </a:r>
            <a:r>
              <a:rPr lang="en-US" sz="2800" dirty="0" smtClean="0"/>
              <a:t>]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Kurt </a:t>
            </a:r>
            <a:r>
              <a:rPr lang="en-US" dirty="0" err="1" smtClean="0"/>
              <a:t>Mehlhorn</a:t>
            </a:r>
            <a:endParaRPr lang="en-US" dirty="0" smtClean="0"/>
          </a:p>
          <a:p>
            <a:r>
              <a:rPr lang="en-US" dirty="0" err="1" smtClean="0"/>
              <a:t>Konstantinos</a:t>
            </a:r>
            <a:r>
              <a:rPr lang="en-US" dirty="0" smtClean="0"/>
              <a:t> </a:t>
            </a:r>
            <a:r>
              <a:rPr lang="en-US" dirty="0" err="1" smtClean="0"/>
              <a:t>Panagiotou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470240" y="3392280"/>
              <a:ext cx="6028920" cy="275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61960" y="3380040"/>
                <a:ext cx="6041160" cy="29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241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</a:t>
            </a:r>
            <a:r>
              <a:rPr lang="de-DE" b="1" i="1" dirty="0" smtClean="0">
                <a:solidFill>
                  <a:srgbClr val="0070C0"/>
                </a:solidFill>
              </a:rPr>
              <a:t>Problem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Eulertour</a:t>
            </a:r>
          </a:p>
          <a:p>
            <a:pPr lvl="1"/>
            <a:r>
              <a:rPr lang="de-DE" dirty="0" smtClean="0"/>
              <a:t>Gegeben: ein Graph</a:t>
            </a:r>
          </a:p>
          <a:p>
            <a:pPr lvl="1"/>
            <a:r>
              <a:rPr lang="de-DE" dirty="0" smtClean="0"/>
              <a:t>Frage: gibt es einen Weg, der jede Kante genau einmal besucht?</a:t>
            </a:r>
          </a:p>
          <a:p>
            <a:pPr lvl="1"/>
            <a:endParaRPr lang="de-DE" dirty="0"/>
          </a:p>
          <a:p>
            <a:r>
              <a:rPr lang="de-DE" dirty="0" smtClean="0"/>
              <a:t>Problem: eine </a:t>
            </a:r>
            <a:r>
              <a:rPr lang="de-DE" i="1" dirty="0" smtClean="0">
                <a:solidFill>
                  <a:srgbClr val="FF0000"/>
                </a:solidFill>
              </a:rPr>
              <a:t>unendliche </a:t>
            </a:r>
            <a:r>
              <a:rPr lang="de-DE" dirty="0" smtClean="0"/>
              <a:t>Menge von Fragestellungen</a:t>
            </a:r>
          </a:p>
          <a:p>
            <a:r>
              <a:rPr lang="de-DE" dirty="0" smtClean="0"/>
              <a:t>Hier: Fragestellungen über Graphen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89200" y="2084400"/>
              <a:ext cx="7538040" cy="38451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9120" y="2075760"/>
                <a:ext cx="7557840" cy="386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420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Euler‘s</a:t>
            </a:r>
            <a:r>
              <a:rPr lang="de-DE" dirty="0" smtClean="0"/>
              <a:t> Lösung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724" y="1600200"/>
            <a:ext cx="5092262" cy="4769069"/>
          </a:xfrm>
        </p:spPr>
        <p:txBody>
          <a:bodyPr/>
          <a:lstStyle/>
          <a:p>
            <a:r>
              <a:rPr lang="de-DE" dirty="0" smtClean="0"/>
              <a:t>Die Kanten um einen Knoten kommen in Paaren:</a:t>
            </a:r>
          </a:p>
          <a:p>
            <a:pPr lvl="1"/>
            <a:r>
              <a:rPr lang="de-DE" dirty="0" smtClean="0"/>
              <a:t>„Ankunft“, „Abfahrt“</a:t>
            </a:r>
          </a:p>
          <a:p>
            <a:r>
              <a:rPr lang="de-DE" dirty="0" smtClean="0"/>
              <a:t>Das heißt:</a:t>
            </a:r>
          </a:p>
          <a:p>
            <a:pPr lvl="1"/>
            <a:r>
              <a:rPr lang="de-DE" dirty="0" smtClean="0"/>
              <a:t>Die Grade aller Knoten müssen </a:t>
            </a:r>
            <a:r>
              <a:rPr lang="de-DE" b="1" i="1" dirty="0" smtClean="0">
                <a:solidFill>
                  <a:srgbClr val="FF0000"/>
                </a:solidFill>
              </a:rPr>
              <a:t>gerade Zahlen </a:t>
            </a:r>
            <a:r>
              <a:rPr lang="de-DE" dirty="0" smtClean="0"/>
              <a:t>sein!</a:t>
            </a:r>
          </a:p>
          <a:p>
            <a:pPr lvl="1"/>
            <a:r>
              <a:rPr lang="de-DE" dirty="0" smtClean="0"/>
              <a:t>Ausnahme: Start- und Zielknoten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718442" y="2475843"/>
            <a:ext cx="315310" cy="31531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1"/>
          </p:cNvCxnSpPr>
          <p:nvPr/>
        </p:nvCxnSpPr>
        <p:spPr>
          <a:xfrm flipH="1" flipV="1">
            <a:off x="709448" y="1592974"/>
            <a:ext cx="1055170" cy="92904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7"/>
          </p:cNvCxnSpPr>
          <p:nvPr/>
        </p:nvCxnSpPr>
        <p:spPr>
          <a:xfrm flipV="1">
            <a:off x="1987576" y="1592974"/>
            <a:ext cx="913279" cy="92904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5"/>
          </p:cNvCxnSpPr>
          <p:nvPr/>
        </p:nvCxnSpPr>
        <p:spPr>
          <a:xfrm>
            <a:off x="1987576" y="2744977"/>
            <a:ext cx="913279" cy="107093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" idx="6"/>
          </p:cNvCxnSpPr>
          <p:nvPr/>
        </p:nvCxnSpPr>
        <p:spPr>
          <a:xfrm>
            <a:off x="2033752" y="2633498"/>
            <a:ext cx="118241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4" idx="3"/>
          </p:cNvCxnSpPr>
          <p:nvPr/>
        </p:nvCxnSpPr>
        <p:spPr>
          <a:xfrm flipV="1">
            <a:off x="961697" y="2744977"/>
            <a:ext cx="802921" cy="88174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4" idx="2"/>
          </p:cNvCxnSpPr>
          <p:nvPr/>
        </p:nvCxnSpPr>
        <p:spPr>
          <a:xfrm>
            <a:off x="381000" y="2628900"/>
            <a:ext cx="1337442" cy="45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1018847" y="4305300"/>
            <a:ext cx="1895803" cy="2152650"/>
            <a:chOff x="1018847" y="4305300"/>
            <a:chExt cx="1895803" cy="2152650"/>
          </a:xfrm>
        </p:grpSpPr>
        <p:sp>
          <p:nvSpPr>
            <p:cNvPr id="25" name="Oval 24"/>
            <p:cNvSpPr/>
            <p:nvPr/>
          </p:nvSpPr>
          <p:spPr>
            <a:xfrm>
              <a:off x="1775592" y="5295243"/>
              <a:ext cx="315310" cy="31531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>
              <a:stCxn id="25" idx="0"/>
            </p:cNvCxnSpPr>
            <p:nvPr/>
          </p:nvCxnSpPr>
          <p:spPr>
            <a:xfrm flipH="1" flipV="1">
              <a:off x="1828800" y="4305300"/>
              <a:ext cx="104447" cy="98994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5" idx="5"/>
            </p:cNvCxnSpPr>
            <p:nvPr/>
          </p:nvCxnSpPr>
          <p:spPr>
            <a:xfrm>
              <a:off x="2044726" y="5564377"/>
              <a:ext cx="869924" cy="89357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endCxn id="25" idx="3"/>
            </p:cNvCxnSpPr>
            <p:nvPr/>
          </p:nvCxnSpPr>
          <p:spPr>
            <a:xfrm flipV="1">
              <a:off x="1018847" y="5564377"/>
              <a:ext cx="802921" cy="8817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8" name="Ink 37"/>
              <p14:cNvContentPartPr/>
              <p14:nvPr/>
            </p14:nvContentPartPr>
            <p14:xfrm>
              <a:off x="379800" y="1401480"/>
              <a:ext cx="7926840" cy="5120280"/>
            </p14:xfrm>
          </p:contentPart>
        </mc:Choice>
        <mc:Fallback>
          <p:pic>
            <p:nvPicPr>
              <p:cNvPr id="38" name="Ink 3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5760" y="1388160"/>
                <a:ext cx="7944840" cy="514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020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6" t="8086" r="1140" b="28880"/>
          <a:stretch/>
        </p:blipFill>
        <p:spPr bwMode="auto">
          <a:xfrm>
            <a:off x="770832" y="811924"/>
            <a:ext cx="38011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6" descr="st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101" y="4544137"/>
            <a:ext cx="1571625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7" descr="drag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3169">
            <a:off x="5495488" y="4056774"/>
            <a:ext cx="25336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8" descr="shi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693" y="2462377"/>
            <a:ext cx="18954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951840" y="677160"/>
              <a:ext cx="7642080" cy="59166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43560" y="664200"/>
                <a:ext cx="7655400" cy="594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300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Wie kann man eine Eulertour finden?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Angenommen alle Knotengrade sind gerade</a:t>
            </a:r>
          </a:p>
          <a:p>
            <a:r>
              <a:rPr lang="de-DE" dirty="0" smtClean="0"/>
              <a:t>Fange </a:t>
            </a:r>
            <a:r>
              <a:rPr lang="de-DE" i="1" dirty="0" smtClean="0">
                <a:solidFill>
                  <a:srgbClr val="00B050"/>
                </a:solidFill>
              </a:rPr>
              <a:t>irgendwo</a:t>
            </a:r>
            <a:r>
              <a:rPr lang="de-DE" dirty="0" smtClean="0"/>
              <a:t> an</a:t>
            </a:r>
          </a:p>
          <a:p>
            <a:r>
              <a:rPr lang="de-DE" dirty="0" smtClean="0"/>
              <a:t>Laufe auf </a:t>
            </a:r>
            <a:r>
              <a:rPr lang="de-DE" i="1" dirty="0" smtClean="0">
                <a:solidFill>
                  <a:srgbClr val="00B050"/>
                </a:solidFill>
              </a:rPr>
              <a:t>irgendeiner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smtClean="0"/>
              <a:t>Kante weiter, die bisher </a:t>
            </a:r>
            <a:r>
              <a:rPr lang="de-DE" i="1" dirty="0" smtClean="0">
                <a:solidFill>
                  <a:srgbClr val="FF0000"/>
                </a:solidFill>
              </a:rPr>
              <a:t>nicht durchlaufen wurde</a:t>
            </a:r>
          </a:p>
          <a:p>
            <a:r>
              <a:rPr lang="de-DE" dirty="0" smtClean="0"/>
              <a:t>Bis das </a:t>
            </a:r>
            <a:r>
              <a:rPr lang="de-DE" i="1" dirty="0" smtClean="0">
                <a:solidFill>
                  <a:srgbClr val="FF0000"/>
                </a:solidFill>
              </a:rPr>
              <a:t>nicht mehr geht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4" name="Picture 36" descr="s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836" y="3443566"/>
            <a:ext cx="2141864" cy="218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433013" y="3583485"/>
            <a:ext cx="2253126" cy="2187297"/>
            <a:chOff x="4032963" y="4516935"/>
            <a:chExt cx="2253126" cy="2187297"/>
          </a:xfrm>
        </p:grpSpPr>
        <p:pic>
          <p:nvPicPr>
            <p:cNvPr id="5" name="Picture 36" descr="sta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963" y="4516935"/>
              <a:ext cx="2141864" cy="2187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5226958" y="4571358"/>
              <a:ext cx="1059131" cy="1967960"/>
              <a:chOff x="5226958" y="4571358"/>
              <a:chExt cx="1059131" cy="1967960"/>
            </a:xfrm>
            <a:solidFill>
              <a:schemeClr val="bg1"/>
            </a:solidFill>
          </p:grpSpPr>
          <p:sp>
            <p:nvSpPr>
              <p:cNvPr id="6" name="Rectangle 5"/>
              <p:cNvSpPr/>
              <p:nvPr/>
            </p:nvSpPr>
            <p:spPr>
              <a:xfrm rot="5153482">
                <a:off x="4911066" y="5232540"/>
                <a:ext cx="1623850" cy="519677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 rot="6727761">
                <a:off x="5539398" y="5792626"/>
                <a:ext cx="586768" cy="906615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 rot="6727761">
                <a:off x="5507865" y="5316094"/>
                <a:ext cx="586768" cy="906615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 rot="6727761">
                <a:off x="5317038" y="5236888"/>
                <a:ext cx="586768" cy="766927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 rot="3843475">
                <a:off x="5442824" y="4411434"/>
                <a:ext cx="586768" cy="906615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472966" y="4636199"/>
            <a:ext cx="3137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Beobachtung: </a:t>
            </a:r>
            <a:r>
              <a:rPr lang="de-DE" sz="2400" dirty="0" smtClean="0"/>
              <a:t>nach dem Entfernen der kleinen Tour hat der Graph immer noch dieselbe Eigenschaft!</a:t>
            </a:r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Ink 13"/>
              <p14:cNvContentPartPr/>
              <p14:nvPr/>
            </p14:nvContentPartPr>
            <p14:xfrm>
              <a:off x="8620560" y="4398840"/>
              <a:ext cx="239760" cy="4212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11560" y="4327200"/>
                <a:ext cx="2548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/>
              <p14:cNvContentPartPr/>
              <p14:nvPr/>
            </p14:nvContentPartPr>
            <p14:xfrm>
              <a:off x="8629920" y="4536720"/>
              <a:ext cx="146880" cy="1188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20920" y="4479480"/>
                <a:ext cx="1623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/>
              <p14:cNvContentPartPr/>
              <p14:nvPr/>
            </p14:nvContentPartPr>
            <p14:xfrm>
              <a:off x="8616960" y="4662360"/>
              <a:ext cx="107640" cy="1332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13000" y="4631760"/>
                <a:ext cx="11628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7" name="Ink 16"/>
              <p14:cNvContentPartPr/>
              <p14:nvPr/>
            </p14:nvContentPartPr>
            <p14:xfrm>
              <a:off x="5819400" y="3819240"/>
              <a:ext cx="153000" cy="6876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11480" y="3762000"/>
                <a:ext cx="16596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8" name="Ink 17"/>
              <p14:cNvContentPartPr/>
              <p14:nvPr/>
            </p14:nvContentPartPr>
            <p14:xfrm>
              <a:off x="5855040" y="3911400"/>
              <a:ext cx="62280" cy="2412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43520" y="3859560"/>
                <a:ext cx="802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9" name="Ink 18"/>
              <p14:cNvContentPartPr/>
              <p14:nvPr/>
            </p14:nvContentPartPr>
            <p14:xfrm>
              <a:off x="5849640" y="3966480"/>
              <a:ext cx="102960" cy="4284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42080" y="3921120"/>
                <a:ext cx="1155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0" name="Ink 19"/>
              <p14:cNvContentPartPr/>
              <p14:nvPr/>
            </p14:nvContentPartPr>
            <p14:xfrm>
              <a:off x="5926680" y="5277960"/>
              <a:ext cx="142560" cy="9108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11920" y="5238720"/>
                <a:ext cx="16308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1" name="Ink 20"/>
              <p14:cNvContentPartPr/>
              <p14:nvPr/>
            </p14:nvContentPartPr>
            <p14:xfrm>
              <a:off x="5963400" y="5401440"/>
              <a:ext cx="119160" cy="4968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56920" y="5361120"/>
                <a:ext cx="1306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2" name="Ink 21"/>
              <p14:cNvContentPartPr/>
              <p14:nvPr/>
            </p14:nvContentPartPr>
            <p14:xfrm>
              <a:off x="5946840" y="5513760"/>
              <a:ext cx="122400" cy="3852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941440" y="5481360"/>
                <a:ext cx="13356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3" name="Ink 22"/>
              <p14:cNvContentPartPr/>
              <p14:nvPr/>
            </p14:nvContentPartPr>
            <p14:xfrm>
              <a:off x="3832200" y="2104200"/>
              <a:ext cx="5135400" cy="451404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19600" y="2097000"/>
                <a:ext cx="5150880" cy="453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404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Zusammenkleben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3" t="23707" r="22573" b="35129"/>
          <a:stretch/>
        </p:blipFill>
        <p:spPr bwMode="auto">
          <a:xfrm>
            <a:off x="483238" y="3231091"/>
            <a:ext cx="6385036" cy="301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reeform 4"/>
          <p:cNvSpPr/>
          <p:nvPr/>
        </p:nvSpPr>
        <p:spPr>
          <a:xfrm>
            <a:off x="3540919" y="3226745"/>
            <a:ext cx="1514319" cy="1580899"/>
          </a:xfrm>
          <a:custGeom>
            <a:avLst/>
            <a:gdLst>
              <a:gd name="connsiteX0" fmla="*/ 347671 w 1514319"/>
              <a:gd name="connsiteY0" fmla="*/ 1580899 h 1580899"/>
              <a:gd name="connsiteX1" fmla="*/ 16595 w 1514319"/>
              <a:gd name="connsiteY1" fmla="*/ 1060637 h 1580899"/>
              <a:gd name="connsiteX2" fmla="*/ 95422 w 1514319"/>
              <a:gd name="connsiteY2" fmla="*/ 493078 h 1580899"/>
              <a:gd name="connsiteX3" fmla="*/ 489560 w 1514319"/>
              <a:gd name="connsiteY3" fmla="*/ 67409 h 1580899"/>
              <a:gd name="connsiteX4" fmla="*/ 1246305 w 1514319"/>
              <a:gd name="connsiteY4" fmla="*/ 35878 h 1580899"/>
              <a:gd name="connsiteX5" fmla="*/ 1514319 w 1514319"/>
              <a:gd name="connsiteY5" fmla="*/ 414251 h 158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319" h="1580899">
                <a:moveTo>
                  <a:pt x="347671" y="1580899"/>
                </a:moveTo>
                <a:cubicBezTo>
                  <a:pt x="203153" y="1411419"/>
                  <a:pt x="58636" y="1241940"/>
                  <a:pt x="16595" y="1060637"/>
                </a:cubicBezTo>
                <a:cubicBezTo>
                  <a:pt x="-25447" y="879333"/>
                  <a:pt x="16595" y="658616"/>
                  <a:pt x="95422" y="493078"/>
                </a:cubicBezTo>
                <a:cubicBezTo>
                  <a:pt x="174249" y="327540"/>
                  <a:pt x="297746" y="143609"/>
                  <a:pt x="489560" y="67409"/>
                </a:cubicBezTo>
                <a:cubicBezTo>
                  <a:pt x="681374" y="-8791"/>
                  <a:pt x="1075512" y="-21929"/>
                  <a:pt x="1246305" y="35878"/>
                </a:cubicBezTo>
                <a:cubicBezTo>
                  <a:pt x="1417098" y="93685"/>
                  <a:pt x="1465708" y="253968"/>
                  <a:pt x="1514319" y="414251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7967" y="3231091"/>
            <a:ext cx="1514319" cy="1580899"/>
          </a:xfrm>
          <a:custGeom>
            <a:avLst/>
            <a:gdLst>
              <a:gd name="connsiteX0" fmla="*/ 347671 w 1514319"/>
              <a:gd name="connsiteY0" fmla="*/ 1580899 h 1580899"/>
              <a:gd name="connsiteX1" fmla="*/ 16595 w 1514319"/>
              <a:gd name="connsiteY1" fmla="*/ 1060637 h 1580899"/>
              <a:gd name="connsiteX2" fmla="*/ 95422 w 1514319"/>
              <a:gd name="connsiteY2" fmla="*/ 493078 h 1580899"/>
              <a:gd name="connsiteX3" fmla="*/ 489560 w 1514319"/>
              <a:gd name="connsiteY3" fmla="*/ 67409 h 1580899"/>
              <a:gd name="connsiteX4" fmla="*/ 1246305 w 1514319"/>
              <a:gd name="connsiteY4" fmla="*/ 35878 h 1580899"/>
              <a:gd name="connsiteX5" fmla="*/ 1514319 w 1514319"/>
              <a:gd name="connsiteY5" fmla="*/ 414251 h 158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319" h="1580899">
                <a:moveTo>
                  <a:pt x="347671" y="1580899"/>
                </a:moveTo>
                <a:cubicBezTo>
                  <a:pt x="203153" y="1411419"/>
                  <a:pt x="58636" y="1241940"/>
                  <a:pt x="16595" y="1060637"/>
                </a:cubicBezTo>
                <a:cubicBezTo>
                  <a:pt x="-25447" y="879333"/>
                  <a:pt x="16595" y="658616"/>
                  <a:pt x="95422" y="493078"/>
                </a:cubicBezTo>
                <a:cubicBezTo>
                  <a:pt x="174249" y="327540"/>
                  <a:pt x="297746" y="143609"/>
                  <a:pt x="489560" y="67409"/>
                </a:cubicBezTo>
                <a:cubicBezTo>
                  <a:pt x="681374" y="-8791"/>
                  <a:pt x="1075512" y="-21929"/>
                  <a:pt x="1246305" y="35878"/>
                </a:cubicBezTo>
                <a:cubicBezTo>
                  <a:pt x="1417098" y="93685"/>
                  <a:pt x="1465708" y="253968"/>
                  <a:pt x="1514319" y="414251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rot="10800000">
            <a:off x="1802286" y="4811990"/>
            <a:ext cx="1514319" cy="1580899"/>
          </a:xfrm>
          <a:custGeom>
            <a:avLst/>
            <a:gdLst>
              <a:gd name="connsiteX0" fmla="*/ 347671 w 1514319"/>
              <a:gd name="connsiteY0" fmla="*/ 1580899 h 1580899"/>
              <a:gd name="connsiteX1" fmla="*/ 16595 w 1514319"/>
              <a:gd name="connsiteY1" fmla="*/ 1060637 h 1580899"/>
              <a:gd name="connsiteX2" fmla="*/ 95422 w 1514319"/>
              <a:gd name="connsiteY2" fmla="*/ 493078 h 1580899"/>
              <a:gd name="connsiteX3" fmla="*/ 489560 w 1514319"/>
              <a:gd name="connsiteY3" fmla="*/ 67409 h 1580899"/>
              <a:gd name="connsiteX4" fmla="*/ 1246305 w 1514319"/>
              <a:gd name="connsiteY4" fmla="*/ 35878 h 1580899"/>
              <a:gd name="connsiteX5" fmla="*/ 1514319 w 1514319"/>
              <a:gd name="connsiteY5" fmla="*/ 414251 h 158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319" h="1580899">
                <a:moveTo>
                  <a:pt x="347671" y="1580899"/>
                </a:moveTo>
                <a:cubicBezTo>
                  <a:pt x="203153" y="1411419"/>
                  <a:pt x="58636" y="1241940"/>
                  <a:pt x="16595" y="1060637"/>
                </a:cubicBezTo>
                <a:cubicBezTo>
                  <a:pt x="-25447" y="879333"/>
                  <a:pt x="16595" y="658616"/>
                  <a:pt x="95422" y="493078"/>
                </a:cubicBezTo>
                <a:cubicBezTo>
                  <a:pt x="174249" y="327540"/>
                  <a:pt x="297746" y="143609"/>
                  <a:pt x="489560" y="67409"/>
                </a:cubicBezTo>
                <a:cubicBezTo>
                  <a:pt x="681374" y="-8791"/>
                  <a:pt x="1075512" y="-21929"/>
                  <a:pt x="1246305" y="35878"/>
                </a:cubicBezTo>
                <a:cubicBezTo>
                  <a:pt x="1417098" y="93685"/>
                  <a:pt x="1465708" y="253968"/>
                  <a:pt x="1514319" y="414251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10800000">
            <a:off x="5055238" y="4811990"/>
            <a:ext cx="1514319" cy="1580899"/>
          </a:xfrm>
          <a:custGeom>
            <a:avLst/>
            <a:gdLst>
              <a:gd name="connsiteX0" fmla="*/ 347671 w 1514319"/>
              <a:gd name="connsiteY0" fmla="*/ 1580899 h 1580899"/>
              <a:gd name="connsiteX1" fmla="*/ 16595 w 1514319"/>
              <a:gd name="connsiteY1" fmla="*/ 1060637 h 1580899"/>
              <a:gd name="connsiteX2" fmla="*/ 95422 w 1514319"/>
              <a:gd name="connsiteY2" fmla="*/ 493078 h 1580899"/>
              <a:gd name="connsiteX3" fmla="*/ 489560 w 1514319"/>
              <a:gd name="connsiteY3" fmla="*/ 67409 h 1580899"/>
              <a:gd name="connsiteX4" fmla="*/ 1246305 w 1514319"/>
              <a:gd name="connsiteY4" fmla="*/ 35878 h 1580899"/>
              <a:gd name="connsiteX5" fmla="*/ 1514319 w 1514319"/>
              <a:gd name="connsiteY5" fmla="*/ 414251 h 158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319" h="1580899">
                <a:moveTo>
                  <a:pt x="347671" y="1580899"/>
                </a:moveTo>
                <a:cubicBezTo>
                  <a:pt x="203153" y="1411419"/>
                  <a:pt x="58636" y="1241940"/>
                  <a:pt x="16595" y="1060637"/>
                </a:cubicBezTo>
                <a:cubicBezTo>
                  <a:pt x="-25447" y="879333"/>
                  <a:pt x="16595" y="658616"/>
                  <a:pt x="95422" y="493078"/>
                </a:cubicBezTo>
                <a:cubicBezTo>
                  <a:pt x="174249" y="327540"/>
                  <a:pt x="297746" y="143609"/>
                  <a:pt x="489560" y="67409"/>
                </a:cubicBezTo>
                <a:cubicBezTo>
                  <a:pt x="681374" y="-8791"/>
                  <a:pt x="1075512" y="-21929"/>
                  <a:pt x="1246305" y="35878"/>
                </a:cubicBezTo>
                <a:cubicBezTo>
                  <a:pt x="1417098" y="93685"/>
                  <a:pt x="1465708" y="253968"/>
                  <a:pt x="1514319" y="414251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80238" y="4747736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986657" y="4738211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181800" y="4197600"/>
              <a:ext cx="205920" cy="1098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480" y="4095000"/>
                <a:ext cx="23616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" name="Ink 12"/>
              <p14:cNvContentPartPr/>
              <p14:nvPr/>
            </p14:nvContentPartPr>
            <p14:xfrm>
              <a:off x="170640" y="4271400"/>
              <a:ext cx="1602360" cy="53676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0120" y="4189320"/>
                <a:ext cx="1647360" cy="71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4" name="Ink 13"/>
              <p14:cNvContentPartPr/>
              <p14:nvPr/>
            </p14:nvContentPartPr>
            <p14:xfrm>
              <a:off x="1830240" y="4761000"/>
              <a:ext cx="1517040" cy="180144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05040" y="4670280"/>
                <a:ext cx="1567440" cy="19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5" name="Ink 14"/>
              <p14:cNvContentPartPr/>
              <p14:nvPr/>
            </p14:nvContentPartPr>
            <p14:xfrm>
              <a:off x="211320" y="3189600"/>
              <a:ext cx="1692720" cy="127044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6480" y="3100680"/>
                <a:ext cx="1738800" cy="141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6" name="Ink 15"/>
              <p14:cNvContentPartPr/>
              <p14:nvPr/>
            </p14:nvContentPartPr>
            <p14:xfrm>
              <a:off x="5097240" y="2144880"/>
              <a:ext cx="102960" cy="10872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78880" y="2062080"/>
                <a:ext cx="14220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" name="Ink 16"/>
              <p14:cNvContentPartPr/>
              <p14:nvPr/>
            </p14:nvContentPartPr>
            <p14:xfrm>
              <a:off x="5140440" y="1466640"/>
              <a:ext cx="618840" cy="71100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21000" y="1377000"/>
                <a:ext cx="657360" cy="87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8" name="Ink 17"/>
              <p14:cNvContentPartPr/>
              <p14:nvPr/>
            </p14:nvContentPartPr>
            <p14:xfrm>
              <a:off x="5762880" y="1412640"/>
              <a:ext cx="35280" cy="1764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54240" y="1332000"/>
                <a:ext cx="5796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9" name="Ink 18"/>
              <p14:cNvContentPartPr/>
              <p14:nvPr/>
            </p14:nvContentPartPr>
            <p14:xfrm>
              <a:off x="5757840" y="1396080"/>
              <a:ext cx="396000" cy="27864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40560" y="1329480"/>
                <a:ext cx="43524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0" name="Ink 19"/>
              <p14:cNvContentPartPr/>
              <p14:nvPr/>
            </p14:nvContentPartPr>
            <p14:xfrm>
              <a:off x="5680440" y="1365120"/>
              <a:ext cx="1441440" cy="177084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658840" y="1286640"/>
                <a:ext cx="1484640" cy="19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1" name="Ink 20"/>
              <p14:cNvContentPartPr/>
              <p14:nvPr/>
            </p14:nvContentPartPr>
            <p14:xfrm>
              <a:off x="5214960" y="1980720"/>
              <a:ext cx="1180800" cy="113328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207760" y="1918800"/>
                <a:ext cx="1208520" cy="12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2" name="Ink 21"/>
              <p14:cNvContentPartPr/>
              <p14:nvPr/>
            </p14:nvContentPartPr>
            <p14:xfrm>
              <a:off x="5145480" y="2316600"/>
              <a:ext cx="68400" cy="47484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132160" y="2296080"/>
                <a:ext cx="89640" cy="52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3" name="Ink 22"/>
              <p14:cNvContentPartPr/>
              <p14:nvPr/>
            </p14:nvContentPartPr>
            <p14:xfrm>
              <a:off x="621360" y="1300320"/>
              <a:ext cx="6529320" cy="520020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11280" y="1287360"/>
                <a:ext cx="6552360" cy="522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704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aufwändig ist das?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57160" y="1488240"/>
              <a:ext cx="8287200" cy="52322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3840" y="1477080"/>
                <a:ext cx="8306280" cy="525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40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Meilenstein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Eine cleverere Einsicht erlaubt uns</a:t>
            </a:r>
          </a:p>
          <a:p>
            <a:pPr lvl="1"/>
            <a:r>
              <a:rPr lang="de-DE" dirty="0"/>
              <a:t>d</a:t>
            </a:r>
            <a:r>
              <a:rPr lang="de-DE" dirty="0" smtClean="0"/>
              <a:t>ie vollständige Suche zu </a:t>
            </a:r>
            <a:r>
              <a:rPr lang="de-DE" i="1" dirty="0" smtClean="0">
                <a:solidFill>
                  <a:srgbClr val="0070C0"/>
                </a:solidFill>
              </a:rPr>
              <a:t>vermeiden</a:t>
            </a:r>
          </a:p>
          <a:p>
            <a:pPr lvl="1"/>
            <a:r>
              <a:rPr lang="de-DE" dirty="0" smtClean="0"/>
              <a:t>zu </a:t>
            </a:r>
            <a:r>
              <a:rPr lang="de-DE" i="1" dirty="0" smtClean="0">
                <a:solidFill>
                  <a:srgbClr val="0070C0"/>
                </a:solidFill>
              </a:rPr>
              <a:t>verstehen</a:t>
            </a:r>
            <a:r>
              <a:rPr lang="de-DE" dirty="0" smtClean="0"/>
              <a:t>, warum es eine Lösung (nicht) gibt</a:t>
            </a:r>
          </a:p>
          <a:p>
            <a:r>
              <a:rPr lang="de-DE" dirty="0" smtClean="0"/>
              <a:t>Problem</a:t>
            </a:r>
          </a:p>
          <a:p>
            <a:pPr lvl="1"/>
            <a:r>
              <a:rPr lang="de-DE" dirty="0"/>
              <a:t>e</a:t>
            </a:r>
            <a:r>
              <a:rPr lang="de-DE" dirty="0" smtClean="0"/>
              <a:t>ine (meistens unendlich große) Kollektion von Fragestellungen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 algn="ctr">
              <a:buNone/>
            </a:pPr>
            <a:r>
              <a:rPr lang="de-DE" dirty="0" smtClean="0"/>
              <a:t>Stephen Kleene: „</a:t>
            </a:r>
            <a:r>
              <a:rPr lang="de-DE" i="1" dirty="0" smtClean="0"/>
              <a:t>Ein Algorithmus ist eine Antwort auf unendlich viele Fragen</a:t>
            </a:r>
            <a:r>
              <a:rPr lang="de-DE" dirty="0" smtClean="0"/>
              <a:t>.“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62160" y="2549520"/>
              <a:ext cx="6077880" cy="1832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9200" y="2536200"/>
                <a:ext cx="6102000" cy="185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677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9466"/>
            <a:ext cx="8229600" cy="1143000"/>
          </a:xfrm>
        </p:spPr>
        <p:txBody>
          <a:bodyPr/>
          <a:lstStyle/>
          <a:p>
            <a:r>
              <a:rPr lang="de-DE" dirty="0" smtClean="0"/>
              <a:t>Problem II: </a:t>
            </a:r>
            <a:r>
              <a:rPr lang="de-DE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Hamiltonkreise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5781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Noch ein </a:t>
            </a:r>
            <a:r>
              <a:rPr lang="de-DE" dirty="0" err="1" smtClean="0"/>
              <a:t>Graphenproblem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Reisender</a:t>
            </a:r>
            <a:r>
              <a:rPr lang="en-US" dirty="0"/>
              <a:t> </a:t>
            </a:r>
            <a:r>
              <a:rPr lang="en-US" dirty="0" err="1"/>
              <a:t>möchte</a:t>
            </a:r>
            <a:r>
              <a:rPr lang="en-US" dirty="0"/>
              <a:t> </a:t>
            </a:r>
            <a:r>
              <a:rPr lang="en-US" dirty="0" err="1"/>
              <a:t>bestimmte</a:t>
            </a:r>
            <a:r>
              <a:rPr lang="en-US" dirty="0"/>
              <a:t> </a:t>
            </a:r>
            <a:r>
              <a:rPr lang="en-US" dirty="0" err="1"/>
              <a:t>Städte</a:t>
            </a:r>
            <a:r>
              <a:rPr lang="en-US" dirty="0"/>
              <a:t> </a:t>
            </a:r>
            <a:r>
              <a:rPr lang="en-US" dirty="0" err="1" smtClean="0"/>
              <a:t>besuchen</a:t>
            </a:r>
            <a:endParaRPr lang="en-US" dirty="0" smtClean="0"/>
          </a:p>
          <a:p>
            <a:pPr>
              <a:defRPr/>
            </a:pPr>
            <a:r>
              <a:rPr lang="de-DE" dirty="0" smtClean="0"/>
              <a:t>Er kennt die Verbindungen zwischen den Städten</a:t>
            </a:r>
            <a:endParaRPr lang="en-US" dirty="0"/>
          </a:p>
          <a:p>
            <a:pPr>
              <a:defRPr/>
            </a:pPr>
            <a:r>
              <a:rPr lang="en-US" dirty="0"/>
              <a:t>Am </a:t>
            </a:r>
            <a:r>
              <a:rPr lang="en-US" dirty="0" err="1"/>
              <a:t>Schluss</a:t>
            </a:r>
            <a:r>
              <a:rPr lang="en-US" dirty="0"/>
              <a:t> </a:t>
            </a:r>
            <a:r>
              <a:rPr lang="en-US" dirty="0" err="1"/>
              <a:t>möchte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wieder</a:t>
            </a:r>
            <a:r>
              <a:rPr lang="en-US" dirty="0"/>
              <a:t> an </a:t>
            </a:r>
            <a:r>
              <a:rPr lang="en-US" dirty="0" err="1"/>
              <a:t>seinem</a:t>
            </a:r>
            <a:r>
              <a:rPr lang="en-US" dirty="0"/>
              <a:t> </a:t>
            </a:r>
            <a:r>
              <a:rPr lang="en-US" dirty="0" err="1"/>
              <a:t>Ausgangsort</a:t>
            </a:r>
            <a:r>
              <a:rPr lang="en-US" dirty="0"/>
              <a:t> </a:t>
            </a:r>
            <a:r>
              <a:rPr lang="en-US" dirty="0" err="1"/>
              <a:t>ankommen</a:t>
            </a:r>
            <a:endParaRPr lang="en-US" dirty="0"/>
          </a:p>
          <a:p>
            <a:r>
              <a:rPr lang="de-DE" dirty="0" smtClean="0"/>
              <a:t>Er will keine Stadt mehrmals besuchen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77760" y="2084760"/>
              <a:ext cx="6845040" cy="33966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4520" y="2072160"/>
                <a:ext cx="6863040" cy="342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70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430568" y="3887512"/>
            <a:ext cx="157655" cy="15765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76435" y="2313257"/>
            <a:ext cx="157655" cy="15765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03874" y="2810084"/>
            <a:ext cx="157655" cy="15765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90140" y="3831020"/>
            <a:ext cx="157655" cy="15765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30613" y="4361793"/>
            <a:ext cx="157655" cy="15765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4" idx="0"/>
            <a:endCxn id="5" idx="3"/>
          </p:cNvCxnSpPr>
          <p:nvPr/>
        </p:nvCxnSpPr>
        <p:spPr>
          <a:xfrm flipV="1">
            <a:off x="1509396" y="2447824"/>
            <a:ext cx="390127" cy="14396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1"/>
            <a:endCxn id="5" idx="5"/>
          </p:cNvCxnSpPr>
          <p:nvPr/>
        </p:nvCxnSpPr>
        <p:spPr>
          <a:xfrm flipH="1" flipV="1">
            <a:off x="2011002" y="2447824"/>
            <a:ext cx="815960" cy="3853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0"/>
            <a:endCxn id="6" idx="5"/>
          </p:cNvCxnSpPr>
          <p:nvPr/>
        </p:nvCxnSpPr>
        <p:spPr>
          <a:xfrm flipH="1" flipV="1">
            <a:off x="2938441" y="2944651"/>
            <a:ext cx="30527" cy="8863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7" idx="3"/>
            <a:endCxn id="8" idx="6"/>
          </p:cNvCxnSpPr>
          <p:nvPr/>
        </p:nvCxnSpPr>
        <p:spPr>
          <a:xfrm flipH="1">
            <a:off x="2188268" y="3965587"/>
            <a:ext cx="724960" cy="4750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4" idx="5"/>
            <a:endCxn id="8" idx="1"/>
          </p:cNvCxnSpPr>
          <p:nvPr/>
        </p:nvCxnSpPr>
        <p:spPr>
          <a:xfrm>
            <a:off x="1565135" y="4022079"/>
            <a:ext cx="488566" cy="3628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4" idx="6"/>
            <a:endCxn id="6" idx="3"/>
          </p:cNvCxnSpPr>
          <p:nvPr/>
        </p:nvCxnSpPr>
        <p:spPr>
          <a:xfrm flipV="1">
            <a:off x="1588223" y="2944651"/>
            <a:ext cx="1238739" cy="102168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240568" y="3193751"/>
            <a:ext cx="157655" cy="15765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686435" y="1619496"/>
            <a:ext cx="157655" cy="15765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613874" y="2116323"/>
            <a:ext cx="157655" cy="15765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700140" y="3137259"/>
            <a:ext cx="157655" cy="15765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840613" y="3668032"/>
            <a:ext cx="157655" cy="15765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stCxn id="34" idx="0"/>
            <a:endCxn id="35" idx="3"/>
          </p:cNvCxnSpPr>
          <p:nvPr/>
        </p:nvCxnSpPr>
        <p:spPr>
          <a:xfrm flipV="1">
            <a:off x="5319396" y="1754063"/>
            <a:ext cx="390127" cy="14396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6" idx="1"/>
            <a:endCxn id="35" idx="5"/>
          </p:cNvCxnSpPr>
          <p:nvPr/>
        </p:nvCxnSpPr>
        <p:spPr>
          <a:xfrm flipH="1" flipV="1">
            <a:off x="5821002" y="1754063"/>
            <a:ext cx="815960" cy="3853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7" idx="0"/>
            <a:endCxn id="36" idx="5"/>
          </p:cNvCxnSpPr>
          <p:nvPr/>
        </p:nvCxnSpPr>
        <p:spPr>
          <a:xfrm flipH="1" flipV="1">
            <a:off x="6748441" y="2250890"/>
            <a:ext cx="30527" cy="8863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7" idx="3"/>
            <a:endCxn id="38" idx="6"/>
          </p:cNvCxnSpPr>
          <p:nvPr/>
        </p:nvCxnSpPr>
        <p:spPr>
          <a:xfrm flipH="1">
            <a:off x="5998268" y="3271826"/>
            <a:ext cx="724960" cy="4750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4" idx="5"/>
            <a:endCxn id="38" idx="1"/>
          </p:cNvCxnSpPr>
          <p:nvPr/>
        </p:nvCxnSpPr>
        <p:spPr>
          <a:xfrm>
            <a:off x="5375135" y="3328318"/>
            <a:ext cx="488566" cy="3628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4" idx="6"/>
            <a:endCxn id="36" idx="3"/>
          </p:cNvCxnSpPr>
          <p:nvPr/>
        </p:nvCxnSpPr>
        <p:spPr>
          <a:xfrm flipV="1">
            <a:off x="5398223" y="2250890"/>
            <a:ext cx="1238739" cy="102168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6" idx="2"/>
            <a:endCxn id="49" idx="6"/>
          </p:cNvCxnSpPr>
          <p:nvPr/>
        </p:nvCxnSpPr>
        <p:spPr>
          <a:xfrm flipH="1">
            <a:off x="6027557" y="2195151"/>
            <a:ext cx="586317" cy="815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5869902" y="2197838"/>
            <a:ext cx="157655" cy="15765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014545" y="5775452"/>
            <a:ext cx="157655" cy="15765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460412" y="4201197"/>
            <a:ext cx="157655" cy="15765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387851" y="4698024"/>
            <a:ext cx="157655" cy="15765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474117" y="5718960"/>
            <a:ext cx="157655" cy="15765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614590" y="6249733"/>
            <a:ext cx="157655" cy="15765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>
            <a:stCxn id="52" idx="0"/>
            <a:endCxn id="53" idx="3"/>
          </p:cNvCxnSpPr>
          <p:nvPr/>
        </p:nvCxnSpPr>
        <p:spPr>
          <a:xfrm flipV="1">
            <a:off x="4093373" y="4335764"/>
            <a:ext cx="390127" cy="14396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4" idx="1"/>
            <a:endCxn id="53" idx="5"/>
          </p:cNvCxnSpPr>
          <p:nvPr/>
        </p:nvCxnSpPr>
        <p:spPr>
          <a:xfrm flipH="1" flipV="1">
            <a:off x="4594979" y="4335764"/>
            <a:ext cx="815960" cy="3853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5" idx="0"/>
            <a:endCxn id="54" idx="5"/>
          </p:cNvCxnSpPr>
          <p:nvPr/>
        </p:nvCxnSpPr>
        <p:spPr>
          <a:xfrm flipH="1" flipV="1">
            <a:off x="5522418" y="4832591"/>
            <a:ext cx="30527" cy="8863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5" idx="3"/>
            <a:endCxn id="56" idx="6"/>
          </p:cNvCxnSpPr>
          <p:nvPr/>
        </p:nvCxnSpPr>
        <p:spPr>
          <a:xfrm flipH="1">
            <a:off x="4772245" y="5853527"/>
            <a:ext cx="724960" cy="4750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2" idx="5"/>
            <a:endCxn id="56" idx="1"/>
          </p:cNvCxnSpPr>
          <p:nvPr/>
        </p:nvCxnSpPr>
        <p:spPr>
          <a:xfrm>
            <a:off x="4149112" y="5910019"/>
            <a:ext cx="488566" cy="3628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2" idx="6"/>
            <a:endCxn id="54" idx="3"/>
          </p:cNvCxnSpPr>
          <p:nvPr/>
        </p:nvCxnSpPr>
        <p:spPr>
          <a:xfrm flipV="1">
            <a:off x="4172200" y="4832591"/>
            <a:ext cx="1238739" cy="102168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4" idx="2"/>
            <a:endCxn id="64" idx="6"/>
          </p:cNvCxnSpPr>
          <p:nvPr/>
        </p:nvCxnSpPr>
        <p:spPr>
          <a:xfrm flipH="1">
            <a:off x="4801534" y="4776852"/>
            <a:ext cx="586317" cy="815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4643879" y="4779539"/>
            <a:ext cx="157655" cy="15765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>
            <a:stCxn id="52" idx="7"/>
            <a:endCxn id="64" idx="3"/>
          </p:cNvCxnSpPr>
          <p:nvPr/>
        </p:nvCxnSpPr>
        <p:spPr>
          <a:xfrm flipV="1">
            <a:off x="4149112" y="4914106"/>
            <a:ext cx="517855" cy="8844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9" name="Ink 68"/>
              <p14:cNvContentPartPr/>
              <p14:nvPr/>
            </p14:nvContentPartPr>
            <p14:xfrm>
              <a:off x="1061640" y="1444680"/>
              <a:ext cx="7468200" cy="5147640"/>
            </p14:xfrm>
          </p:contentPart>
        </mc:Choice>
        <mc:Fallback>
          <p:pic>
            <p:nvPicPr>
              <p:cNvPr id="69" name="Ink 6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9040" y="1434600"/>
                <a:ext cx="7496280" cy="517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376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Plan für Heute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5 Probleme</a:t>
            </a:r>
          </a:p>
          <a:p>
            <a:pPr lvl="1"/>
            <a:r>
              <a:rPr lang="de-DE" dirty="0" smtClean="0"/>
              <a:t>Steigender „Schwierigkeitsgrad“</a:t>
            </a:r>
          </a:p>
          <a:p>
            <a:r>
              <a:rPr lang="de-DE" dirty="0" smtClean="0"/>
              <a:t>Wie kann man Komplexität universell messen?</a:t>
            </a:r>
          </a:p>
          <a:p>
            <a:endParaRPr lang="de-DE" dirty="0"/>
          </a:p>
          <a:p>
            <a:r>
              <a:rPr lang="de-DE" dirty="0" smtClean="0"/>
              <a:t>Nächstes Mal</a:t>
            </a:r>
            <a:r>
              <a:rPr lang="en-US" dirty="0" smtClean="0"/>
              <a:t>:</a:t>
            </a:r>
          </a:p>
          <a:p>
            <a:pPr lvl="1"/>
            <a:r>
              <a:rPr lang="de-DE" dirty="0" smtClean="0"/>
              <a:t>Klassen von Komplexität</a:t>
            </a:r>
          </a:p>
          <a:p>
            <a:pPr lvl="1"/>
            <a:r>
              <a:rPr lang="de-DE" dirty="0" smtClean="0"/>
              <a:t>„Unmögliche“ Probleme</a:t>
            </a:r>
          </a:p>
        </p:txBody>
      </p:sp>
    </p:spTree>
    <p:extLst>
      <p:ext uri="{BB962C8B-B14F-4D97-AF65-F5344CB8AC3E}">
        <p14:creationId xmlns:p14="http://schemas.microsoft.com/office/powerpoint/2010/main" val="246019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</a:t>
            </a:r>
            <a:r>
              <a:rPr lang="de-DE" b="1" i="1" dirty="0" smtClean="0">
                <a:solidFill>
                  <a:srgbClr val="0070C0"/>
                </a:solidFill>
              </a:rPr>
              <a:t>Problem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Hamiltonkreis</a:t>
            </a:r>
            <a:endParaRPr lang="de-DE" dirty="0" smtClean="0"/>
          </a:p>
          <a:p>
            <a:pPr lvl="1"/>
            <a:r>
              <a:rPr lang="de-DE" dirty="0" smtClean="0"/>
              <a:t>Gegeben: ein Graph</a:t>
            </a:r>
          </a:p>
          <a:p>
            <a:pPr lvl="1"/>
            <a:r>
              <a:rPr lang="de-DE" dirty="0" smtClean="0"/>
              <a:t>Frage: gibt es einen Kreis, der jeden Knoten genau einmal besucht?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369800" y="2519640"/>
              <a:ext cx="6922440" cy="11383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6920" y="2507760"/>
                <a:ext cx="6929280" cy="115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874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Karte_Schwei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68288"/>
            <a:ext cx="8867775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1600200" y="1079500"/>
            <a:ext cx="5492750" cy="3784600"/>
            <a:chOff x="1008" y="680"/>
            <a:chExt cx="3460" cy="238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H="1">
              <a:off x="3000" y="1016"/>
              <a:ext cx="272" cy="5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3000" y="1356"/>
              <a:ext cx="260" cy="22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3256" y="1356"/>
              <a:ext cx="164" cy="26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V="1">
              <a:off x="3268" y="680"/>
              <a:ext cx="428" cy="3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3696" y="680"/>
              <a:ext cx="576" cy="21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4264" y="892"/>
              <a:ext cx="44" cy="1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V="1">
              <a:off x="4144" y="900"/>
              <a:ext cx="112" cy="7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H="1" flipV="1">
              <a:off x="4144" y="980"/>
              <a:ext cx="160" cy="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H="1">
              <a:off x="3268" y="980"/>
              <a:ext cx="876" cy="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V="1">
              <a:off x="3256" y="980"/>
              <a:ext cx="896" cy="38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 flipV="1">
              <a:off x="3900" y="1080"/>
              <a:ext cx="408" cy="50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 flipH="1">
              <a:off x="3896" y="976"/>
              <a:ext cx="260" cy="6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3248" y="1360"/>
              <a:ext cx="652" cy="22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 flipV="1">
              <a:off x="3412" y="1588"/>
              <a:ext cx="488" cy="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3904" y="1584"/>
              <a:ext cx="560" cy="31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H="1">
              <a:off x="3892" y="1896"/>
              <a:ext cx="572" cy="116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H="1" flipV="1">
              <a:off x="3408" y="1868"/>
              <a:ext cx="476" cy="11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H="1">
              <a:off x="3420" y="1584"/>
              <a:ext cx="480" cy="28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3412" y="1872"/>
              <a:ext cx="1056" cy="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H="1" flipV="1">
              <a:off x="3080" y="1740"/>
              <a:ext cx="332" cy="1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H="1">
              <a:off x="2936" y="1732"/>
              <a:ext cx="140" cy="12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H="1">
              <a:off x="2936" y="1580"/>
              <a:ext cx="64" cy="27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H="1">
              <a:off x="1884" y="1880"/>
              <a:ext cx="1528" cy="11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H="1" flipV="1">
              <a:off x="1008" y="2512"/>
              <a:ext cx="876" cy="51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 flipV="1">
              <a:off x="1008" y="2012"/>
              <a:ext cx="632" cy="5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flipV="1">
              <a:off x="1636" y="1772"/>
              <a:ext cx="344" cy="2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1984" y="1756"/>
              <a:ext cx="956" cy="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 flipV="1">
              <a:off x="1976" y="1572"/>
              <a:ext cx="1028" cy="19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 flipH="1">
              <a:off x="1876" y="1764"/>
              <a:ext cx="104" cy="125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6"/>
            <p:cNvSpPr>
              <a:spLocks noChangeShapeType="1"/>
            </p:cNvSpPr>
            <p:nvPr/>
          </p:nvSpPr>
          <p:spPr bwMode="auto">
            <a:xfrm>
              <a:off x="1640" y="2012"/>
              <a:ext cx="244" cy="10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7"/>
            <p:cNvSpPr>
              <a:spLocks noChangeShapeType="1"/>
            </p:cNvSpPr>
            <p:nvPr/>
          </p:nvSpPr>
          <p:spPr bwMode="auto">
            <a:xfrm flipH="1" flipV="1">
              <a:off x="1372" y="1672"/>
              <a:ext cx="612" cy="9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8"/>
            <p:cNvSpPr>
              <a:spLocks noChangeShapeType="1"/>
            </p:cNvSpPr>
            <p:nvPr/>
          </p:nvSpPr>
          <p:spPr bwMode="auto">
            <a:xfrm flipH="1">
              <a:off x="1008" y="1668"/>
              <a:ext cx="364" cy="84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9"/>
            <p:cNvSpPr>
              <a:spLocks noChangeShapeType="1"/>
            </p:cNvSpPr>
            <p:nvPr/>
          </p:nvSpPr>
          <p:spPr bwMode="auto">
            <a:xfrm flipV="1">
              <a:off x="1368" y="1032"/>
              <a:ext cx="492" cy="63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40"/>
            <p:cNvSpPr>
              <a:spLocks noChangeShapeType="1"/>
            </p:cNvSpPr>
            <p:nvPr/>
          </p:nvSpPr>
          <p:spPr bwMode="auto">
            <a:xfrm flipV="1">
              <a:off x="1860" y="704"/>
              <a:ext cx="296" cy="33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41"/>
            <p:cNvSpPr>
              <a:spLocks noChangeShapeType="1"/>
            </p:cNvSpPr>
            <p:nvPr/>
          </p:nvSpPr>
          <p:spPr bwMode="auto">
            <a:xfrm>
              <a:off x="2156" y="704"/>
              <a:ext cx="172" cy="12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2"/>
            <p:cNvSpPr>
              <a:spLocks noChangeShapeType="1"/>
            </p:cNvSpPr>
            <p:nvPr/>
          </p:nvSpPr>
          <p:spPr bwMode="auto">
            <a:xfrm>
              <a:off x="2324" y="824"/>
              <a:ext cx="388" cy="1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3"/>
            <p:cNvSpPr>
              <a:spLocks noChangeShapeType="1"/>
            </p:cNvSpPr>
            <p:nvPr/>
          </p:nvSpPr>
          <p:spPr bwMode="auto">
            <a:xfrm>
              <a:off x="2712" y="1004"/>
              <a:ext cx="560" cy="1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4"/>
            <p:cNvSpPr>
              <a:spLocks noChangeShapeType="1"/>
            </p:cNvSpPr>
            <p:nvPr/>
          </p:nvSpPr>
          <p:spPr bwMode="auto">
            <a:xfrm flipH="1">
              <a:off x="2076" y="1004"/>
              <a:ext cx="632" cy="3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5"/>
            <p:cNvSpPr>
              <a:spLocks noChangeShapeType="1"/>
            </p:cNvSpPr>
            <p:nvPr/>
          </p:nvSpPr>
          <p:spPr bwMode="auto">
            <a:xfrm flipH="1">
              <a:off x="1980" y="1312"/>
              <a:ext cx="96" cy="4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6"/>
            <p:cNvSpPr>
              <a:spLocks noChangeShapeType="1"/>
            </p:cNvSpPr>
            <p:nvPr/>
          </p:nvSpPr>
          <p:spPr bwMode="auto">
            <a:xfrm flipH="1" flipV="1">
              <a:off x="1868" y="1044"/>
              <a:ext cx="208" cy="26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7"/>
            <p:cNvSpPr>
              <a:spLocks noChangeShapeType="1"/>
            </p:cNvSpPr>
            <p:nvPr/>
          </p:nvSpPr>
          <p:spPr bwMode="auto">
            <a:xfrm flipV="1">
              <a:off x="2076" y="700"/>
              <a:ext cx="84" cy="6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8"/>
            <p:cNvSpPr>
              <a:spLocks noChangeShapeType="1"/>
            </p:cNvSpPr>
            <p:nvPr/>
          </p:nvSpPr>
          <p:spPr bwMode="auto">
            <a:xfrm flipH="1">
              <a:off x="1376" y="1308"/>
              <a:ext cx="700" cy="36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9"/>
            <p:cNvSpPr>
              <a:spLocks noChangeShapeType="1"/>
            </p:cNvSpPr>
            <p:nvPr/>
          </p:nvSpPr>
          <p:spPr bwMode="auto">
            <a:xfrm>
              <a:off x="2076" y="1304"/>
              <a:ext cx="928" cy="27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50"/>
            <p:cNvSpPr>
              <a:spLocks noChangeShapeType="1"/>
            </p:cNvSpPr>
            <p:nvPr/>
          </p:nvSpPr>
          <p:spPr bwMode="auto">
            <a:xfrm flipH="1">
              <a:off x="1880" y="1852"/>
              <a:ext cx="1056" cy="116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" name="Line 97"/>
          <p:cNvSpPr>
            <a:spLocks noChangeShapeType="1"/>
          </p:cNvSpPr>
          <p:nvPr/>
        </p:nvSpPr>
        <p:spPr bwMode="auto">
          <a:xfrm>
            <a:off x="6826250" y="1708150"/>
            <a:ext cx="266700" cy="12890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98"/>
          <p:cNvSpPr>
            <a:spLocks noChangeShapeType="1"/>
          </p:cNvSpPr>
          <p:nvPr/>
        </p:nvSpPr>
        <p:spPr bwMode="auto">
          <a:xfrm flipV="1">
            <a:off x="5194300" y="704850"/>
            <a:ext cx="158750" cy="8953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99"/>
          <p:cNvSpPr>
            <a:spLocks noChangeShapeType="1"/>
          </p:cNvSpPr>
          <p:nvPr/>
        </p:nvSpPr>
        <p:spPr bwMode="auto">
          <a:xfrm>
            <a:off x="5359400" y="704850"/>
            <a:ext cx="508000" cy="381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Oval 100"/>
          <p:cNvSpPr>
            <a:spLocks noChangeArrowheads="1"/>
          </p:cNvSpPr>
          <p:nvPr/>
        </p:nvSpPr>
        <p:spPr bwMode="auto">
          <a:xfrm>
            <a:off x="5099050" y="1517650"/>
            <a:ext cx="177800" cy="171450"/>
          </a:xfrm>
          <a:prstGeom prst="ellipse">
            <a:avLst/>
          </a:prstGeom>
          <a:noFill/>
          <a:ln w="508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" name="Rectangle 53"/>
          <p:cNvSpPr/>
          <p:nvPr/>
        </p:nvSpPr>
        <p:spPr>
          <a:xfrm>
            <a:off x="371475" y="4867275"/>
            <a:ext cx="304800" cy="104775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1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C -0.01632 0.0493 -0.03246 0.09884 -0.03958 0.12037 C -0.0467 0.14189 -0.03975 0.12893 -0.04305 0.12962 C -0.04635 0.13032 -0.03385 0.13356 -0.05902 0.12407 C -0.0842 0.11458 -0.16944 0.08171 -0.19375 0.07222 C -0.21805 0.06273 -0.20503 0.07013 -0.20486 0.06759 C -0.20468 0.06504 -0.20104 0.06319 -0.19236 0.0574 C -0.18368 0.05162 -0.16788 0.04259 -0.15277 0.03333 C -0.13767 0.02407 -0.1118 0.00787 -0.10208 0.00185 C -0.09236 -0.00417 -0.09392 -0.0007 -0.09444 -0.00278 C -0.09496 -0.00487 -0.09461 -0.00487 -0.10486 -0.01112 C -0.1151 -0.01737 -0.13576 -0.02917 -0.15625 -0.04075 " pathEditMode="relative" ptsTypes="aaaaaaaaaaaA">
                                      <p:cBhvr>
                                        <p:cTn id="20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0" presetClass="path" presetSubtype="0" accel="5000" decel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5 -0.0412 C -0.16893 -0.06065 -0.17535 -0.07986 -0.18889 -0.07176 C -0.20243 -0.06366 -0.22084 -0.02893 -0.24375 0.00787 C -0.26667 0.04468 -0.33038 0.12083 -0.32639 0.14861 C -0.3224 0.17639 -0.22778 0.16042 -0.22014 0.17454 C -0.2125 0.18866 -0.26962 0.22315 -0.28056 0.2338 C -0.2915 0.24444 -0.28143 0.2338 -0.28611 0.23843 C -0.2908 0.24306 -0.29375 0.24583 -0.30834 0.26157 C -0.32292 0.27732 -0.36094 0.31944 -0.37361 0.33287 C -0.38629 0.3463 -0.3816 0.33912 -0.38472 0.34213 C -0.38785 0.34514 -0.39948 0.34329 -0.39236 0.35046 C -0.38525 0.35764 -0.36684 0.3662 -0.34236 0.38472 C -0.31788 0.40324 -0.26337 0.44861 -0.24514 0.46157 C -0.22691 0.47454 -0.26424 0.50764 -0.23264 0.4625 C -0.20104 0.41736 -0.09809 0.23542 -0.05556 0.1912 C -0.01302 0.14699 0.00781 0.1912 0.02291 0.19676 C 0.03802 0.20232 0.02153 0.18102 0.03472 0.22454 C 0.04791 0.26806 0.08941 0.41574 0.10208 0.45787 C 0.11475 0.5 0.09323 0.51829 0.11111 0.47732 C 0.12899 0.43634 0.20903 0.26852 0.20903 0.21157 C 0.20903 0.15463 0.1408 0.14722 0.11111 0.13565 C 0.08142 0.12407 0.0559 0.1331 0.03055 0.14213 " pathEditMode="relative" ptsTypes="aaaaaaaaaaaaaaaaaaaaaA">
                                      <p:cBhvr>
                                        <p:cTn id="23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0" presetClass="path" presetSubtype="0" accel="5000" decel="31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56 0.14213 C 0.0198 0.11852 0.00903 0.09514 0.00417 0.08472 C -0.00069 0.07431 0.00018 0.08171 0.00139 0.07917 C 0.00261 0.07662 -0.01163 0.08333 0.01181 0.06991 C 0.03525 0.05648 0.11806 0.0125 0.14237 -0.00139 C 0.16667 -0.01528 0.15157 -0.01528 0.15834 -0.01343 C 0.16511 -0.01157 0.17778 0.00509 0.18334 0.00972 C 0.18889 0.01435 0.19254 0.02083 0.19167 0.01435 C 0.1908 0.00787 0.18316 -0.02037 0.17778 -0.02917 C 0.1724 -0.03796 0.1757 -0.03032 0.15903 -0.03843 C 0.14237 -0.04653 0.09914 -0.06319 0.07778 -0.07824 C 0.05643 -0.09329 0.03941 -0.11875 0.03056 -0.12824 C 0.02171 -0.13773 0.02674 -0.13796 0.02431 -0.13472 C 0.02188 -0.13148 0.01945 -0.13079 0.01598 -0.1088 C 0.0125 -0.08681 0.00556 -0.02083 0.00348 -0.00324 " pathEditMode="relative" ptsTypes="aaaaaaaaaaaaaaA">
                                      <p:cBhvr>
                                        <p:cTn id="26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3" grpId="1" animBg="1"/>
      <p:bldP spid="53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Ursprung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dministrator\Documents\svnCT\Komplexitaet\200201hamilt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3"/>
          <a:stretch/>
        </p:blipFill>
        <p:spPr bwMode="auto">
          <a:xfrm>
            <a:off x="1569493" y="1423112"/>
            <a:ext cx="5857307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157520" y="2509200"/>
              <a:ext cx="820800" cy="3121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46360" y="2503800"/>
                <a:ext cx="834480" cy="32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522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" t="8722" r="10245" b="15718"/>
          <a:stretch/>
        </p:blipFill>
        <p:spPr bwMode="auto">
          <a:xfrm>
            <a:off x="0" y="1323833"/>
            <a:ext cx="9060012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562040" y="413280"/>
              <a:ext cx="7291080" cy="961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9440" y="401760"/>
                <a:ext cx="7306560" cy="98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257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macht man das?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56" y="1600200"/>
            <a:ext cx="3596192" cy="4525963"/>
          </a:xfrm>
        </p:spPr>
        <p:txBody>
          <a:bodyPr/>
          <a:lstStyle/>
          <a:p>
            <a:pPr lvl="1"/>
            <a:r>
              <a:rPr lang="de-DE" dirty="0" smtClean="0"/>
              <a:t>„[…] so </a:t>
            </a:r>
            <a:r>
              <a:rPr lang="de-DE" dirty="0"/>
              <a:t>kann es gelöst werden, </a:t>
            </a:r>
            <a:r>
              <a:rPr lang="de-DE" i="1" dirty="0">
                <a:solidFill>
                  <a:srgbClr val="FF0000"/>
                </a:solidFill>
              </a:rPr>
              <a:t>indem alle möglichen Wege ausprobiert werden</a:t>
            </a:r>
            <a:r>
              <a:rPr lang="de-DE" dirty="0"/>
              <a:t>, um </a:t>
            </a:r>
            <a:r>
              <a:rPr lang="de-DE" dirty="0" smtClean="0"/>
              <a:t>herauszufinden […]“ (Euler)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9" t="8209" r="28673" b="4477"/>
          <a:stretch/>
        </p:blipFill>
        <p:spPr bwMode="auto">
          <a:xfrm>
            <a:off x="3886882" y="1296536"/>
            <a:ext cx="5120640" cy="540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43240" y="1497600"/>
              <a:ext cx="8314920" cy="52401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0640" y="1485000"/>
                <a:ext cx="8338680" cy="526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016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Besser?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0851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Das Problem ist ähnlich zum Problem über Eulertouren…</a:t>
            </a:r>
          </a:p>
          <a:p>
            <a:r>
              <a:rPr lang="de-DE" dirty="0" smtClean="0"/>
              <a:t>Aber, man kennt </a:t>
            </a:r>
            <a:r>
              <a:rPr lang="de-DE" i="1" dirty="0" smtClean="0">
                <a:solidFill>
                  <a:srgbClr val="FF0000"/>
                </a:solidFill>
              </a:rPr>
              <a:t>keine</a:t>
            </a:r>
            <a:r>
              <a:rPr lang="de-DE" dirty="0" smtClean="0"/>
              <a:t> „</a:t>
            </a:r>
            <a:r>
              <a:rPr lang="de-DE" i="1" dirty="0" smtClean="0">
                <a:solidFill>
                  <a:srgbClr val="00B050"/>
                </a:solidFill>
              </a:rPr>
              <a:t>schöne</a:t>
            </a:r>
            <a:r>
              <a:rPr lang="de-DE" dirty="0" smtClean="0"/>
              <a:t>“ Eigenschaft, die uns ermöglicht, „</a:t>
            </a:r>
            <a:r>
              <a:rPr lang="de-DE" i="1" dirty="0" smtClean="0">
                <a:solidFill>
                  <a:srgbClr val="00B050"/>
                </a:solidFill>
              </a:rPr>
              <a:t>schnell</a:t>
            </a:r>
            <a:r>
              <a:rPr lang="de-DE" dirty="0" smtClean="0"/>
              <a:t>“ zu entscheiden ob ein Graph einen </a:t>
            </a:r>
            <a:r>
              <a:rPr lang="de-DE" dirty="0" err="1" smtClean="0"/>
              <a:t>Hamiltonkreis</a:t>
            </a:r>
            <a:r>
              <a:rPr lang="de-DE" dirty="0" smtClean="0"/>
              <a:t> hat.</a:t>
            </a:r>
          </a:p>
          <a:p>
            <a:r>
              <a:rPr lang="de-DE" dirty="0" smtClean="0"/>
              <a:t>Konsequenz: Der einzige Algorithmus den man kennt ist der triviale Algorithmus.</a:t>
            </a:r>
          </a:p>
          <a:p>
            <a:endParaRPr lang="de-DE" dirty="0"/>
          </a:p>
          <a:p>
            <a:r>
              <a:rPr lang="de-DE" dirty="0" smtClean="0"/>
              <a:t>Noch schlimmer: man glaubt, dass es keine solche Eigenschaft </a:t>
            </a:r>
            <a:r>
              <a:rPr lang="de-DE" i="1" dirty="0" smtClean="0">
                <a:solidFill>
                  <a:srgbClr val="FF0000"/>
                </a:solidFill>
              </a:rPr>
              <a:t>gibt</a:t>
            </a:r>
            <a:r>
              <a:rPr lang="de-DE" dirty="0" smtClean="0"/>
              <a:t>!</a:t>
            </a:r>
          </a:p>
          <a:p>
            <a:r>
              <a:rPr lang="de-DE" dirty="0" smtClean="0"/>
              <a:t>Die Probleme sind in einer </a:t>
            </a:r>
            <a:r>
              <a:rPr lang="de-DE" i="1" dirty="0" smtClean="0">
                <a:solidFill>
                  <a:srgbClr val="FF0000"/>
                </a:solidFill>
              </a:rPr>
              <a:t>fundamentalen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Weise unterschiedlich.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8" t="8073" r="1941" b="42708"/>
          <a:stretch/>
        </p:blipFill>
        <p:spPr bwMode="auto">
          <a:xfrm>
            <a:off x="1881050" y="381000"/>
            <a:ext cx="6920050" cy="24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808000" y="181800"/>
              <a:ext cx="5796720" cy="6193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95040" y="167760"/>
                <a:ext cx="5822280" cy="621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949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Andererseits…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071" y="1600200"/>
            <a:ext cx="8686801" cy="4855191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Es ist einfach zu überprüfen ob ein gegebener Graph eine Lösung ist</a:t>
            </a:r>
          </a:p>
          <a:p>
            <a:pPr lvl="1"/>
            <a:r>
              <a:rPr lang="de-DE" dirty="0" smtClean="0"/>
              <a:t>Sind alle Knoten unterschiedlich?</a:t>
            </a:r>
          </a:p>
          <a:p>
            <a:pPr lvl="1"/>
            <a:r>
              <a:rPr lang="de-DE" dirty="0" smtClean="0"/>
              <a:t>Ist das wirklich ein Kreis?</a:t>
            </a:r>
            <a:endParaRPr lang="de-DE" dirty="0"/>
          </a:p>
          <a:p>
            <a:r>
              <a:rPr lang="de-DE" dirty="0" smtClean="0"/>
              <a:t>Es ist gar nicht klar,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wie man verifiziert,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dass ein Graph </a:t>
            </a:r>
            <a:r>
              <a:rPr lang="de-DE" i="1" dirty="0" smtClean="0">
                <a:solidFill>
                  <a:srgbClr val="FF0000"/>
                </a:solidFill>
              </a:rPr>
              <a:t>keinen</a:t>
            </a:r>
          </a:p>
          <a:p>
            <a:pPr marL="0" indent="0">
              <a:buNone/>
            </a:pPr>
            <a:r>
              <a:rPr lang="de-DE" dirty="0" smtClean="0"/>
              <a:t>    </a:t>
            </a:r>
            <a:r>
              <a:rPr lang="de-DE" dirty="0" err="1" smtClean="0"/>
              <a:t>Hamiltonischen</a:t>
            </a:r>
            <a:r>
              <a:rPr lang="de-DE" dirty="0" smtClean="0"/>
              <a:t> Kreis hat</a:t>
            </a:r>
          </a:p>
          <a:p>
            <a:r>
              <a:rPr lang="de-DE" dirty="0" smtClean="0"/>
              <a:t>Das Problem ist in dieser Hinsicht </a:t>
            </a:r>
            <a:r>
              <a:rPr lang="de-DE" i="1" dirty="0" smtClean="0">
                <a:solidFill>
                  <a:srgbClr val="FF0000"/>
                </a:solidFill>
              </a:rPr>
              <a:t>asymmetrisch</a:t>
            </a:r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6" t="8722" r="10246" b="15718"/>
          <a:stretch/>
        </p:blipFill>
        <p:spPr bwMode="auto">
          <a:xfrm>
            <a:off x="6728346" y="2361063"/>
            <a:ext cx="2150513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092725" y="4779184"/>
            <a:ext cx="157655" cy="15765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38592" y="3204929"/>
            <a:ext cx="157655" cy="15765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466031" y="3701756"/>
            <a:ext cx="157655" cy="15765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552297" y="4722692"/>
            <a:ext cx="157655" cy="15765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692770" y="5253465"/>
            <a:ext cx="157655" cy="15765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5" idx="0"/>
            <a:endCxn id="6" idx="3"/>
          </p:cNvCxnSpPr>
          <p:nvPr/>
        </p:nvCxnSpPr>
        <p:spPr>
          <a:xfrm flipV="1">
            <a:off x="5171553" y="3339496"/>
            <a:ext cx="390127" cy="14396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1"/>
            <a:endCxn id="6" idx="5"/>
          </p:cNvCxnSpPr>
          <p:nvPr/>
        </p:nvCxnSpPr>
        <p:spPr>
          <a:xfrm flipH="1" flipV="1">
            <a:off x="5673159" y="3339496"/>
            <a:ext cx="815960" cy="3853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0"/>
            <a:endCxn id="7" idx="5"/>
          </p:cNvCxnSpPr>
          <p:nvPr/>
        </p:nvCxnSpPr>
        <p:spPr>
          <a:xfrm flipH="1" flipV="1">
            <a:off x="6600598" y="3836323"/>
            <a:ext cx="30527" cy="8863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3"/>
            <a:endCxn id="9" idx="6"/>
          </p:cNvCxnSpPr>
          <p:nvPr/>
        </p:nvCxnSpPr>
        <p:spPr>
          <a:xfrm flipH="1">
            <a:off x="5850425" y="4857259"/>
            <a:ext cx="724960" cy="4750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5"/>
            <a:endCxn id="9" idx="1"/>
          </p:cNvCxnSpPr>
          <p:nvPr/>
        </p:nvCxnSpPr>
        <p:spPr>
          <a:xfrm>
            <a:off x="5227292" y="4913751"/>
            <a:ext cx="488566" cy="3628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6"/>
            <a:endCxn id="7" idx="3"/>
          </p:cNvCxnSpPr>
          <p:nvPr/>
        </p:nvCxnSpPr>
        <p:spPr>
          <a:xfrm flipV="1">
            <a:off x="5250380" y="3836323"/>
            <a:ext cx="1238739" cy="102168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2"/>
            <a:endCxn id="17" idx="6"/>
          </p:cNvCxnSpPr>
          <p:nvPr/>
        </p:nvCxnSpPr>
        <p:spPr>
          <a:xfrm flipH="1">
            <a:off x="5879714" y="3780584"/>
            <a:ext cx="586317" cy="815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722059" y="3783271"/>
            <a:ext cx="157655" cy="15765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5" idx="7"/>
            <a:endCxn id="17" idx="3"/>
          </p:cNvCxnSpPr>
          <p:nvPr/>
        </p:nvCxnSpPr>
        <p:spPr>
          <a:xfrm flipV="1">
            <a:off x="5227292" y="3917838"/>
            <a:ext cx="517855" cy="8844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9" name="Ink 18"/>
              <p14:cNvContentPartPr/>
              <p14:nvPr/>
            </p14:nvContentPartPr>
            <p14:xfrm>
              <a:off x="679680" y="425880"/>
              <a:ext cx="8330400" cy="509148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6720" y="412560"/>
                <a:ext cx="8347680" cy="511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414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Meilenstein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Eine cleverere Einsicht erlaubt uns</a:t>
            </a:r>
          </a:p>
          <a:p>
            <a:pPr lvl="1"/>
            <a:r>
              <a:rPr lang="de-DE" dirty="0"/>
              <a:t>d</a:t>
            </a:r>
            <a:r>
              <a:rPr lang="de-DE" dirty="0" smtClean="0"/>
              <a:t>ie vollständige Suche zu </a:t>
            </a:r>
            <a:r>
              <a:rPr lang="de-DE" i="1" dirty="0" smtClean="0">
                <a:solidFill>
                  <a:srgbClr val="0070C0"/>
                </a:solidFill>
              </a:rPr>
              <a:t>vermeiden</a:t>
            </a:r>
          </a:p>
          <a:p>
            <a:pPr lvl="1"/>
            <a:r>
              <a:rPr lang="de-DE" dirty="0" smtClean="0"/>
              <a:t>zu </a:t>
            </a:r>
            <a:r>
              <a:rPr lang="de-DE" i="1" dirty="0" smtClean="0">
                <a:solidFill>
                  <a:srgbClr val="0070C0"/>
                </a:solidFill>
              </a:rPr>
              <a:t>verstehen</a:t>
            </a:r>
            <a:r>
              <a:rPr lang="de-DE" dirty="0" smtClean="0"/>
              <a:t>, warum es eine Lösung (nicht) gibt</a:t>
            </a:r>
          </a:p>
          <a:p>
            <a:r>
              <a:rPr lang="de-DE" dirty="0" err="1" smtClean="0"/>
              <a:t>Eulertourproblem</a:t>
            </a:r>
            <a:r>
              <a:rPr lang="de-DE" dirty="0" smtClean="0"/>
              <a:t>: solche Einsicht ist möglich </a:t>
            </a:r>
            <a:r>
              <a:rPr lang="de-DE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  <a:sym typeface="Wingdings" pitchFamily="2" charset="2"/>
              </a:rPr>
              <a:t>linearer</a:t>
            </a:r>
            <a:r>
              <a:rPr lang="en-US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Algorithmus</a:t>
            </a:r>
            <a:endParaRPr lang="de-DE" dirty="0" smtClean="0"/>
          </a:p>
          <a:p>
            <a:r>
              <a:rPr lang="de-DE" dirty="0" err="1" smtClean="0"/>
              <a:t>Hamiltonkreisproblem</a:t>
            </a:r>
            <a:r>
              <a:rPr lang="de-DE" dirty="0" smtClean="0"/>
              <a:t>: ??? </a:t>
            </a:r>
            <a:r>
              <a:rPr lang="de-DE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sym typeface="Wingdings" pitchFamily="2" charset="2"/>
              </a:rPr>
              <a:t>exponentieller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Algorithmus</a:t>
            </a:r>
            <a:endParaRPr lang="en-US" dirty="0" smtClean="0">
              <a:sym typeface="Wingdings" pitchFamily="2" charset="2"/>
            </a:endParaRPr>
          </a:p>
          <a:p>
            <a:r>
              <a:rPr lang="de-DE" dirty="0" smtClean="0">
                <a:sym typeface="Wingdings" pitchFamily="2" charset="2"/>
              </a:rPr>
              <a:t>Es ist trotzdem möglich, Lösungen zu verifizieren</a:t>
            </a:r>
            <a:r>
              <a:rPr lang="de-DE" dirty="0" smtClean="0"/>
              <a:t> </a:t>
            </a:r>
            <a:r>
              <a:rPr lang="de-DE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sym typeface="Wingdings" pitchFamily="2" charset="2"/>
              </a:rPr>
              <a:t>polynomieller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Algorithmus</a:t>
            </a:r>
            <a:endParaRPr lang="en-US" dirty="0">
              <a:sym typeface="Wingdings" pitchFamily="2" charset="2"/>
            </a:endParaRPr>
          </a:p>
          <a:p>
            <a:endParaRPr lang="de-DE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172880" y="1764360"/>
              <a:ext cx="7392240" cy="44290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3880" y="1755360"/>
                <a:ext cx="7410240" cy="444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312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9466"/>
            <a:ext cx="8229600" cy="1143000"/>
          </a:xfrm>
        </p:spPr>
        <p:txBody>
          <a:bodyPr/>
          <a:lstStyle/>
          <a:p>
            <a:r>
              <a:rPr lang="de-DE" dirty="0" smtClean="0"/>
              <a:t>Problem III: </a:t>
            </a:r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Partition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4721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Problem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Partition</a:t>
                </a:r>
              </a:p>
              <a:p>
                <a:pPr lvl="1"/>
                <a:r>
                  <a:rPr lang="de-DE" dirty="0" smtClean="0"/>
                  <a:t>Gegeben: </a:t>
                </a:r>
                <a:r>
                  <a:rPr lang="de-DE" i="1" dirty="0" smtClean="0"/>
                  <a:t>n</a:t>
                </a:r>
                <a:r>
                  <a:rPr lang="de-DE" dirty="0" smtClean="0"/>
                  <a:t> Zahlen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de-DE" dirty="0" smtClean="0"/>
              </a:p>
              <a:p>
                <a:pPr lvl="1"/>
                <a:r>
                  <a:rPr lang="de-DE" dirty="0" smtClean="0"/>
                  <a:t>Frage: Können die Zahlen in zwei Gruppen aufgeteilt werden, die dieselbe Summe haben?</a:t>
                </a:r>
              </a:p>
              <a:p>
                <a:pPr lvl="1"/>
                <a:r>
                  <a:rPr lang="de-DE" dirty="0" smtClean="0"/>
                  <a:t>Es ist nicht notwendig, dass die Gruppen gleich groß sind.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055400" y="2683080"/>
              <a:ext cx="1851120" cy="58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50000" y="2671920"/>
                <a:ext cx="1859040" cy="7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864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9466"/>
            <a:ext cx="8229600" cy="1143000"/>
          </a:xfrm>
        </p:spPr>
        <p:txBody>
          <a:bodyPr/>
          <a:lstStyle/>
          <a:p>
            <a:r>
              <a:rPr lang="de-DE" dirty="0" smtClean="0"/>
              <a:t>Problem I: </a:t>
            </a:r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Eulertouren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4786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Administrator\Documents\svnCT\Komplexitaet\Wa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49" y="1399678"/>
            <a:ext cx="629738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96334" y="1856096"/>
            <a:ext cx="2511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1, 7, 8, 12, 1, 3</a:t>
            </a:r>
          </a:p>
          <a:p>
            <a:r>
              <a:rPr lang="de-DE" sz="2400" dirty="0" smtClean="0"/>
              <a:t>13, 2, 6, 7, 5, 8, 11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632812" y="3646228"/>
            <a:ext cx="2511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1, 2, 4</a:t>
            </a:r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77440" y="1532880"/>
              <a:ext cx="8326440" cy="39096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8080" y="1519920"/>
                <a:ext cx="8346240" cy="393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180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Kommentare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Es ist einfach, eine Lösung zu verifizieren</a:t>
            </a:r>
          </a:p>
          <a:p>
            <a:pPr lvl="1"/>
            <a:r>
              <a:rPr lang="de-DE" dirty="0" smtClean="0"/>
              <a:t>Überprüfe ob die Summen gleich sind</a:t>
            </a:r>
          </a:p>
          <a:p>
            <a:pPr lvl="1"/>
            <a:r>
              <a:rPr lang="de-DE" dirty="0" smtClean="0"/>
              <a:t>Überprüfe ob alle Elemente der Eingabe vorkommen</a:t>
            </a:r>
          </a:p>
          <a:p>
            <a:r>
              <a:rPr lang="de-DE" dirty="0" smtClean="0"/>
              <a:t>Es ist nicht klar, wie man bestätigt, dass es keine Lösung gibt</a:t>
            </a:r>
          </a:p>
          <a:p>
            <a:endParaRPr lang="de-DE" dirty="0"/>
          </a:p>
          <a:p>
            <a:r>
              <a:rPr lang="de-DE" dirty="0" smtClean="0"/>
              <a:t>Man weiß es ebenfalls nicht…</a:t>
            </a:r>
          </a:p>
          <a:p>
            <a:endParaRPr lang="de-DE" dirty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515960" y="2307960"/>
              <a:ext cx="6535440" cy="1384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3080" y="2296440"/>
                <a:ext cx="6543000" cy="141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0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9466"/>
            <a:ext cx="8229600" cy="1143000"/>
          </a:xfrm>
        </p:spPr>
        <p:txBody>
          <a:bodyPr/>
          <a:lstStyle/>
          <a:p>
            <a:r>
              <a:rPr lang="de-DE" dirty="0" smtClean="0"/>
              <a:t>Problem IV: </a:t>
            </a:r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Rucksack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4721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Sachen packen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de-DE" dirty="0" err="1" smtClean="0"/>
                  <a:t>Knapsack</a:t>
                </a:r>
                <a:endParaRPr lang="de-DE" dirty="0" smtClean="0"/>
              </a:p>
              <a:p>
                <a:r>
                  <a:rPr lang="de-DE" dirty="0" smtClean="0"/>
                  <a:t>Gegeben</a:t>
                </a:r>
              </a:p>
              <a:p>
                <a:pPr lvl="1"/>
                <a:r>
                  <a:rPr lang="de-DE" i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de-DE" dirty="0" smtClean="0"/>
                  <a:t> Gegenstände</a:t>
                </a:r>
              </a:p>
              <a:p>
                <a:pPr lvl="1"/>
                <a:r>
                  <a:rPr lang="de-DE" dirty="0" smtClean="0"/>
                  <a:t>Jeder Gegenstand hat ein Gewicht: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 </m:t>
                        </m:r>
                        <m:r>
                          <a:rPr lang="de-DE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 smtClean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de-DE" dirty="0" smtClean="0"/>
              </a:p>
              <a:p>
                <a:pPr lvl="1"/>
                <a:r>
                  <a:rPr lang="de-DE" dirty="0" smtClean="0"/>
                  <a:t>Jeder Gegenstand hat einen Wert: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 </m:t>
                        </m:r>
                        <m:r>
                          <a:rPr lang="de-DE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de-DE" dirty="0" smtClean="0"/>
              </a:p>
              <a:p>
                <a:pPr lvl="1"/>
                <a:r>
                  <a:rPr lang="de-DE" dirty="0" smtClean="0"/>
                  <a:t>Ein Rucksack, der Kapazität 1 hat</a:t>
                </a:r>
              </a:p>
              <a:p>
                <a:pPr lvl="1"/>
                <a:r>
                  <a:rPr lang="de-DE" dirty="0" smtClean="0"/>
                  <a:t>Ein Wert </a:t>
                </a:r>
                <a:r>
                  <a:rPr lang="de-DE" i="1" dirty="0" smtClean="0">
                    <a:solidFill>
                      <a:srgbClr val="FF0000"/>
                    </a:solidFill>
                  </a:rPr>
                  <a:t>W</a:t>
                </a:r>
              </a:p>
              <a:p>
                <a:r>
                  <a:rPr lang="de-DE" dirty="0" smtClean="0"/>
                  <a:t>Frage: Gibt es eine Teilmenge der Gegenstände, die in Summe Wert </a:t>
                </a:r>
                <a:r>
                  <a:rPr lang="de-DE" i="1" dirty="0" smtClean="0">
                    <a:solidFill>
                      <a:srgbClr val="FF0000"/>
                    </a:solidFill>
                  </a:rPr>
                  <a:t>≥ W</a:t>
                </a:r>
                <a:r>
                  <a:rPr lang="de-DE" dirty="0" smtClean="0"/>
                  <a:t> haben und in den Rucksack </a:t>
                </a:r>
                <a:r>
                  <a:rPr lang="de-DE" i="1" dirty="0" smtClean="0">
                    <a:solidFill>
                      <a:srgbClr val="FF0000"/>
                    </a:solidFill>
                  </a:rPr>
                  <a:t>passen</a:t>
                </a:r>
                <a:r>
                  <a:rPr lang="de-DE" dirty="0" smtClean="0"/>
                  <a:t>?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004760" y="2090520"/>
              <a:ext cx="7275960" cy="27482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4320" y="2078280"/>
                <a:ext cx="7301160" cy="277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154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55343" y="1555845"/>
            <a:ext cx="1924335" cy="11737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g = 0.2, w = 0.1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018430" y="1421642"/>
            <a:ext cx="1924335" cy="11737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g = 0.4, w = 0.35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84662" y="3032077"/>
            <a:ext cx="1924335" cy="11737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g = 0.9, w = 0.6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106537" y="1517177"/>
            <a:ext cx="1924335" cy="11737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g = 0.15, w = 0.3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854655" y="2868306"/>
            <a:ext cx="1924335" cy="11737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g = 0.7, w = 0.2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874525" y="2922896"/>
            <a:ext cx="1924335" cy="11737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g = 0.25, w = 0.25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017223" y="2308746"/>
            <a:ext cx="1924335" cy="11737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g = 0.3, w = 0.25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300960" y="1817640"/>
              <a:ext cx="8227080" cy="48870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7640" y="1807560"/>
                <a:ext cx="8248680" cy="490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431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Kommentare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Es ist einfach, eine Lösung zu verifizieren</a:t>
            </a:r>
          </a:p>
          <a:p>
            <a:pPr lvl="1"/>
            <a:r>
              <a:rPr lang="de-DE" dirty="0" smtClean="0"/>
              <a:t>Überprüfe ob die Summe der Gewichte ≤ 1 ist</a:t>
            </a:r>
          </a:p>
          <a:p>
            <a:pPr lvl="1"/>
            <a:r>
              <a:rPr lang="de-DE" dirty="0" smtClean="0"/>
              <a:t>Überprüfe ob die Summe der Werte </a:t>
            </a:r>
            <a:r>
              <a:rPr lang="de-DE" i="1" dirty="0">
                <a:solidFill>
                  <a:srgbClr val="FF0000"/>
                </a:solidFill>
              </a:rPr>
              <a:t>≥ W </a:t>
            </a:r>
            <a:r>
              <a:rPr lang="de-DE" dirty="0" smtClean="0"/>
              <a:t>ist </a:t>
            </a:r>
          </a:p>
          <a:p>
            <a:pPr lvl="1"/>
            <a:r>
              <a:rPr lang="de-DE" dirty="0" smtClean="0"/>
              <a:t>Überprüfe ob alle Elemente in der Eingabe vorkommen</a:t>
            </a:r>
          </a:p>
          <a:p>
            <a:r>
              <a:rPr lang="de-DE" dirty="0" smtClean="0"/>
              <a:t>Es ist nicht klar, wie man bestätigt, dass es keine Lösung gibt</a:t>
            </a:r>
          </a:p>
          <a:p>
            <a:endParaRPr lang="de-DE" dirty="0"/>
          </a:p>
          <a:p>
            <a:r>
              <a:rPr lang="de-DE" dirty="0" smtClean="0"/>
              <a:t>Man weiß es ebenfalls nicht…</a:t>
            </a:r>
          </a:p>
          <a:p>
            <a:endParaRPr lang="de-DE" dirty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460160" y="2525400"/>
              <a:ext cx="6490080" cy="14702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50800" y="2513520"/>
                <a:ext cx="6503400" cy="148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919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9466"/>
            <a:ext cx="8229600" cy="1143000"/>
          </a:xfrm>
        </p:spPr>
        <p:txBody>
          <a:bodyPr/>
          <a:lstStyle/>
          <a:p>
            <a:r>
              <a:rPr lang="de-DE" dirty="0" smtClean="0"/>
              <a:t>Problem V: </a:t>
            </a:r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Schach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4721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 Spiel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3" t="11198" r="15812" b="26042"/>
          <a:stretch/>
        </p:blipFill>
        <p:spPr bwMode="auto">
          <a:xfrm>
            <a:off x="179291" y="1181100"/>
            <a:ext cx="8831359" cy="420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337400" y="337320"/>
              <a:ext cx="6867360" cy="57103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6960" y="325080"/>
                <a:ext cx="6887880" cy="572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940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Allgemeines Schach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Gegeben</a:t>
            </a:r>
          </a:p>
          <a:p>
            <a:pPr lvl="1"/>
            <a:r>
              <a:rPr lang="de-DE" i="1" dirty="0">
                <a:solidFill>
                  <a:srgbClr val="FF0000"/>
                </a:solidFill>
              </a:rPr>
              <a:t>n</a:t>
            </a:r>
            <a:r>
              <a:rPr lang="de-DE" dirty="0" smtClean="0"/>
              <a:t> x </a:t>
            </a:r>
            <a:r>
              <a:rPr lang="de-DE" i="1" dirty="0" smtClean="0">
                <a:solidFill>
                  <a:srgbClr val="FF0000"/>
                </a:solidFill>
              </a:rPr>
              <a:t>n</a:t>
            </a:r>
            <a:r>
              <a:rPr lang="de-DE" dirty="0" smtClean="0"/>
              <a:t> Brett, Figuren</a:t>
            </a:r>
          </a:p>
          <a:p>
            <a:pPr lvl="1"/>
            <a:r>
              <a:rPr lang="de-DE" dirty="0" smtClean="0"/>
              <a:t>Zahl </a:t>
            </a:r>
            <a:r>
              <a:rPr lang="de-DE" i="1" dirty="0" smtClean="0">
                <a:solidFill>
                  <a:srgbClr val="FF0000"/>
                </a:solidFill>
              </a:rPr>
              <a:t>z</a:t>
            </a:r>
          </a:p>
          <a:p>
            <a:r>
              <a:rPr lang="de-DE" dirty="0" smtClean="0"/>
              <a:t>Frage: kann Weiß nach höchstens </a:t>
            </a:r>
            <a:r>
              <a:rPr lang="de-DE" i="1" dirty="0" smtClean="0">
                <a:solidFill>
                  <a:srgbClr val="FF0000"/>
                </a:solidFill>
              </a:rPr>
              <a:t>z</a:t>
            </a:r>
            <a:r>
              <a:rPr lang="de-DE" dirty="0" smtClean="0"/>
              <a:t> Zügen gewinnen?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286640" y="2173680"/>
              <a:ext cx="6323040" cy="24595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5840" y="2162160"/>
                <a:ext cx="6342480" cy="247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342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Kommentare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Wie kann man eine Lösung verifizieren?</a:t>
            </a:r>
          </a:p>
          <a:p>
            <a:r>
              <a:rPr lang="de-DE" dirty="0" smtClean="0"/>
              <a:t>Wir haben einen Gegner, der versuchen wird, unsere Strategie zu durchschauen</a:t>
            </a:r>
          </a:p>
          <a:p>
            <a:r>
              <a:rPr lang="de-DE" dirty="0" smtClean="0"/>
              <a:t>Wir müssen garantieren, dass </a:t>
            </a:r>
            <a:r>
              <a:rPr lang="de-DE" i="1" dirty="0" smtClean="0">
                <a:solidFill>
                  <a:srgbClr val="FF0000"/>
                </a:solidFill>
              </a:rPr>
              <a:t>unabhängig davon</a:t>
            </a:r>
            <a:r>
              <a:rPr lang="de-DE" dirty="0" smtClean="0"/>
              <a:t>, was der Gegner zieht, </a:t>
            </a:r>
            <a:r>
              <a:rPr lang="de-DE" i="1" dirty="0" smtClean="0">
                <a:solidFill>
                  <a:srgbClr val="FF0000"/>
                </a:solidFill>
              </a:rPr>
              <a:t>es immer noch eine Gewinnstrategie</a:t>
            </a:r>
            <a:r>
              <a:rPr lang="de-DE" dirty="0" smtClean="0"/>
              <a:t> gibt.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410480" y="4920840"/>
              <a:ext cx="4739760" cy="1193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98600" y="4912200"/>
                <a:ext cx="4756680" cy="121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19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18" y="5959371"/>
            <a:ext cx="8229600" cy="1030589"/>
          </a:xfrm>
        </p:spPr>
        <p:txBody>
          <a:bodyPr>
            <a:normAutofit fontScale="77500" lnSpcReduction="20000"/>
          </a:bodyPr>
          <a:lstStyle/>
          <a:p>
            <a:r>
              <a:rPr lang="de-DE" dirty="0" smtClean="0"/>
              <a:t>Populäres Puzzle (~1700): ist es möglich durch die Stadt zu laufen, so dass man jede Brücke genau einmal überquert?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t="11638" r="21361" b="4957"/>
          <a:stretch/>
        </p:blipFill>
        <p:spPr bwMode="auto">
          <a:xfrm>
            <a:off x="804038" y="-211577"/>
            <a:ext cx="7567546" cy="621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599440" y="2514960"/>
              <a:ext cx="2868480" cy="2170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2080" y="2412000"/>
                <a:ext cx="2919600" cy="237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3116520" y="2567520"/>
              <a:ext cx="2961360" cy="10090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90240" y="2469240"/>
                <a:ext cx="3008520" cy="12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941760" y="3619080"/>
              <a:ext cx="4987440" cy="673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6640" y="3523680"/>
                <a:ext cx="502092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1132560" y="129240"/>
              <a:ext cx="7639920" cy="57196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25000" y="121680"/>
                <a:ext cx="7656480" cy="573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017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Zusammenfassung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90525" y="1628775"/>
            <a:ext cx="2657475" cy="1914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683125" y="4013200"/>
            <a:ext cx="2886075" cy="2200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235075" y="4016375"/>
            <a:ext cx="2886075" cy="2200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200400" y="1628775"/>
            <a:ext cx="2657475" cy="1914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67425" y="1628775"/>
            <a:ext cx="2657475" cy="1914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23863" y="1653889"/>
            <a:ext cx="25789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dirty="0" err="1" smtClean="0">
                <a:solidFill>
                  <a:schemeClr val="bg1"/>
                </a:solidFill>
                <a:latin typeface="ETH Light" pitchFamily="2" charset="0"/>
              </a:rPr>
              <a:t>Eulertour</a:t>
            </a:r>
            <a:endParaRPr lang="en-US" sz="2400" dirty="0">
              <a:solidFill>
                <a:schemeClr val="bg1"/>
              </a:solidFill>
              <a:latin typeface="ETH Light" pitchFamily="2" charset="0"/>
            </a:endParaRPr>
          </a:p>
        </p:txBody>
      </p:sp>
      <p:grpSp>
        <p:nvGrpSpPr>
          <p:cNvPr id="10" name="Group 22"/>
          <p:cNvGrpSpPr>
            <a:grpSpLocks/>
          </p:cNvGrpSpPr>
          <p:nvPr/>
        </p:nvGrpSpPr>
        <p:grpSpPr bwMode="auto">
          <a:xfrm>
            <a:off x="1244600" y="2133600"/>
            <a:ext cx="817563" cy="1255713"/>
            <a:chOff x="3292" y="1072"/>
            <a:chExt cx="739" cy="1119"/>
          </a:xfrm>
        </p:grpSpPr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3328" y="1488"/>
              <a:ext cx="672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3968" y="1460"/>
              <a:ext cx="63" cy="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" name="Oval 14"/>
            <p:cNvSpPr>
              <a:spLocks noChangeArrowheads="1"/>
            </p:cNvSpPr>
            <p:nvPr/>
          </p:nvSpPr>
          <p:spPr bwMode="auto">
            <a:xfrm>
              <a:off x="3292" y="2128"/>
              <a:ext cx="63" cy="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3960" y="2124"/>
              <a:ext cx="63" cy="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3296" y="1464"/>
              <a:ext cx="63" cy="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3644" y="1072"/>
              <a:ext cx="63" cy="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 flipV="1">
              <a:off x="3328" y="1112"/>
              <a:ext cx="328" cy="3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H="1" flipV="1">
              <a:off x="3684" y="1104"/>
              <a:ext cx="324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 flipV="1">
              <a:off x="3328" y="1476"/>
              <a:ext cx="68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3332" y="1496"/>
              <a:ext cx="652" cy="6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1652827" y="4026893"/>
            <a:ext cx="20521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dirty="0" err="1" smtClean="0">
                <a:solidFill>
                  <a:schemeClr val="bg1"/>
                </a:solidFill>
                <a:latin typeface="ETH Light" pitchFamily="2" charset="0"/>
              </a:rPr>
              <a:t>Hamiltonkreis</a:t>
            </a:r>
            <a:endParaRPr lang="en-US" sz="2400" dirty="0">
              <a:solidFill>
                <a:schemeClr val="bg1"/>
              </a:solidFill>
              <a:latin typeface="ETH Light" pitchFamily="2" charset="0"/>
            </a:endParaRPr>
          </a:p>
        </p:txBody>
      </p:sp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1751961" y="4620977"/>
            <a:ext cx="1870075" cy="1241425"/>
            <a:chOff x="115" y="169"/>
            <a:chExt cx="5586" cy="3790"/>
          </a:xfrm>
        </p:grpSpPr>
        <p:pic>
          <p:nvPicPr>
            <p:cNvPr id="23" name="Picture 25" descr="Karte_Schwei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" y="169"/>
              <a:ext cx="5586" cy="3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oup 26"/>
            <p:cNvGrpSpPr>
              <a:grpSpLocks/>
            </p:cNvGrpSpPr>
            <p:nvPr/>
          </p:nvGrpSpPr>
          <p:grpSpPr bwMode="auto">
            <a:xfrm>
              <a:off x="1008" y="680"/>
              <a:ext cx="3460" cy="2384"/>
              <a:chOff x="1008" y="680"/>
              <a:chExt cx="3460" cy="2384"/>
            </a:xfrm>
          </p:grpSpPr>
          <p:sp>
            <p:nvSpPr>
              <p:cNvPr id="29" name="Line 27"/>
              <p:cNvSpPr>
                <a:spLocks noChangeShapeType="1"/>
              </p:cNvSpPr>
              <p:nvPr/>
            </p:nvSpPr>
            <p:spPr bwMode="auto">
              <a:xfrm flipH="1">
                <a:off x="3000" y="1016"/>
                <a:ext cx="272" cy="56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28"/>
              <p:cNvSpPr>
                <a:spLocks noChangeShapeType="1"/>
              </p:cNvSpPr>
              <p:nvPr/>
            </p:nvSpPr>
            <p:spPr bwMode="auto">
              <a:xfrm flipV="1">
                <a:off x="3000" y="1356"/>
                <a:ext cx="260" cy="22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29"/>
              <p:cNvSpPr>
                <a:spLocks noChangeShapeType="1"/>
              </p:cNvSpPr>
              <p:nvPr/>
            </p:nvSpPr>
            <p:spPr bwMode="auto">
              <a:xfrm>
                <a:off x="3256" y="1356"/>
                <a:ext cx="164" cy="26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30"/>
              <p:cNvSpPr>
                <a:spLocks noChangeShapeType="1"/>
              </p:cNvSpPr>
              <p:nvPr/>
            </p:nvSpPr>
            <p:spPr bwMode="auto">
              <a:xfrm flipV="1">
                <a:off x="3268" y="680"/>
                <a:ext cx="428" cy="33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31"/>
              <p:cNvSpPr>
                <a:spLocks noChangeShapeType="1"/>
              </p:cNvSpPr>
              <p:nvPr/>
            </p:nvSpPr>
            <p:spPr bwMode="auto">
              <a:xfrm>
                <a:off x="3696" y="680"/>
                <a:ext cx="576" cy="21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32"/>
              <p:cNvSpPr>
                <a:spLocks noChangeShapeType="1"/>
              </p:cNvSpPr>
              <p:nvPr/>
            </p:nvSpPr>
            <p:spPr bwMode="auto">
              <a:xfrm>
                <a:off x="4264" y="892"/>
                <a:ext cx="44" cy="18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33"/>
              <p:cNvSpPr>
                <a:spLocks noChangeShapeType="1"/>
              </p:cNvSpPr>
              <p:nvPr/>
            </p:nvSpPr>
            <p:spPr bwMode="auto">
              <a:xfrm flipV="1">
                <a:off x="4144" y="900"/>
                <a:ext cx="112" cy="7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34"/>
              <p:cNvSpPr>
                <a:spLocks noChangeShapeType="1"/>
              </p:cNvSpPr>
              <p:nvPr/>
            </p:nvSpPr>
            <p:spPr bwMode="auto">
              <a:xfrm flipH="1" flipV="1">
                <a:off x="4144" y="980"/>
                <a:ext cx="160" cy="8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35"/>
              <p:cNvSpPr>
                <a:spLocks noChangeShapeType="1"/>
              </p:cNvSpPr>
              <p:nvPr/>
            </p:nvSpPr>
            <p:spPr bwMode="auto">
              <a:xfrm flipH="1">
                <a:off x="3268" y="980"/>
                <a:ext cx="876" cy="4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36"/>
              <p:cNvSpPr>
                <a:spLocks noChangeShapeType="1"/>
              </p:cNvSpPr>
              <p:nvPr/>
            </p:nvSpPr>
            <p:spPr bwMode="auto">
              <a:xfrm flipV="1">
                <a:off x="3256" y="980"/>
                <a:ext cx="896" cy="38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37"/>
              <p:cNvSpPr>
                <a:spLocks noChangeShapeType="1"/>
              </p:cNvSpPr>
              <p:nvPr/>
            </p:nvSpPr>
            <p:spPr bwMode="auto">
              <a:xfrm flipV="1">
                <a:off x="3900" y="1080"/>
                <a:ext cx="408" cy="50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38"/>
              <p:cNvSpPr>
                <a:spLocks noChangeShapeType="1"/>
              </p:cNvSpPr>
              <p:nvPr/>
            </p:nvSpPr>
            <p:spPr bwMode="auto">
              <a:xfrm flipH="1">
                <a:off x="3896" y="976"/>
                <a:ext cx="260" cy="60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39"/>
              <p:cNvSpPr>
                <a:spLocks noChangeShapeType="1"/>
              </p:cNvSpPr>
              <p:nvPr/>
            </p:nvSpPr>
            <p:spPr bwMode="auto">
              <a:xfrm>
                <a:off x="3248" y="1360"/>
                <a:ext cx="652" cy="22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40"/>
              <p:cNvSpPr>
                <a:spLocks noChangeShapeType="1"/>
              </p:cNvSpPr>
              <p:nvPr/>
            </p:nvSpPr>
            <p:spPr bwMode="auto">
              <a:xfrm flipV="1">
                <a:off x="3412" y="1588"/>
                <a:ext cx="488" cy="3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41"/>
              <p:cNvSpPr>
                <a:spLocks noChangeShapeType="1"/>
              </p:cNvSpPr>
              <p:nvPr/>
            </p:nvSpPr>
            <p:spPr bwMode="auto">
              <a:xfrm>
                <a:off x="3904" y="1584"/>
                <a:ext cx="560" cy="31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42"/>
              <p:cNvSpPr>
                <a:spLocks noChangeShapeType="1"/>
              </p:cNvSpPr>
              <p:nvPr/>
            </p:nvSpPr>
            <p:spPr bwMode="auto">
              <a:xfrm flipH="1">
                <a:off x="3892" y="1896"/>
                <a:ext cx="572" cy="116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43"/>
              <p:cNvSpPr>
                <a:spLocks noChangeShapeType="1"/>
              </p:cNvSpPr>
              <p:nvPr/>
            </p:nvSpPr>
            <p:spPr bwMode="auto">
              <a:xfrm flipH="1" flipV="1">
                <a:off x="3408" y="1868"/>
                <a:ext cx="476" cy="119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44"/>
              <p:cNvSpPr>
                <a:spLocks noChangeShapeType="1"/>
              </p:cNvSpPr>
              <p:nvPr/>
            </p:nvSpPr>
            <p:spPr bwMode="auto">
              <a:xfrm flipH="1">
                <a:off x="3420" y="1584"/>
                <a:ext cx="480" cy="28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45"/>
              <p:cNvSpPr>
                <a:spLocks noChangeShapeType="1"/>
              </p:cNvSpPr>
              <p:nvPr/>
            </p:nvSpPr>
            <p:spPr bwMode="auto">
              <a:xfrm>
                <a:off x="3412" y="1872"/>
                <a:ext cx="1056" cy="2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46"/>
              <p:cNvSpPr>
                <a:spLocks noChangeShapeType="1"/>
              </p:cNvSpPr>
              <p:nvPr/>
            </p:nvSpPr>
            <p:spPr bwMode="auto">
              <a:xfrm flipH="1" flipV="1">
                <a:off x="3080" y="1740"/>
                <a:ext cx="332" cy="13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47"/>
              <p:cNvSpPr>
                <a:spLocks noChangeShapeType="1"/>
              </p:cNvSpPr>
              <p:nvPr/>
            </p:nvSpPr>
            <p:spPr bwMode="auto">
              <a:xfrm flipH="1">
                <a:off x="2936" y="1732"/>
                <a:ext cx="140" cy="12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48"/>
              <p:cNvSpPr>
                <a:spLocks noChangeShapeType="1"/>
              </p:cNvSpPr>
              <p:nvPr/>
            </p:nvSpPr>
            <p:spPr bwMode="auto">
              <a:xfrm flipH="1">
                <a:off x="2936" y="1580"/>
                <a:ext cx="64" cy="27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49"/>
              <p:cNvSpPr>
                <a:spLocks noChangeShapeType="1"/>
              </p:cNvSpPr>
              <p:nvPr/>
            </p:nvSpPr>
            <p:spPr bwMode="auto">
              <a:xfrm flipH="1">
                <a:off x="1884" y="1880"/>
                <a:ext cx="1528" cy="114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50"/>
              <p:cNvSpPr>
                <a:spLocks noChangeShapeType="1"/>
              </p:cNvSpPr>
              <p:nvPr/>
            </p:nvSpPr>
            <p:spPr bwMode="auto">
              <a:xfrm flipH="1" flipV="1">
                <a:off x="1008" y="2512"/>
                <a:ext cx="876" cy="51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51"/>
              <p:cNvSpPr>
                <a:spLocks noChangeShapeType="1"/>
              </p:cNvSpPr>
              <p:nvPr/>
            </p:nvSpPr>
            <p:spPr bwMode="auto">
              <a:xfrm flipV="1">
                <a:off x="1008" y="2012"/>
                <a:ext cx="632" cy="50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52"/>
              <p:cNvSpPr>
                <a:spLocks noChangeShapeType="1"/>
              </p:cNvSpPr>
              <p:nvPr/>
            </p:nvSpPr>
            <p:spPr bwMode="auto">
              <a:xfrm flipV="1">
                <a:off x="1636" y="1772"/>
                <a:ext cx="344" cy="24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53"/>
              <p:cNvSpPr>
                <a:spLocks noChangeShapeType="1"/>
              </p:cNvSpPr>
              <p:nvPr/>
            </p:nvSpPr>
            <p:spPr bwMode="auto">
              <a:xfrm>
                <a:off x="1984" y="1756"/>
                <a:ext cx="956" cy="8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54"/>
              <p:cNvSpPr>
                <a:spLocks noChangeShapeType="1"/>
              </p:cNvSpPr>
              <p:nvPr/>
            </p:nvSpPr>
            <p:spPr bwMode="auto">
              <a:xfrm flipV="1">
                <a:off x="1976" y="1572"/>
                <a:ext cx="1028" cy="19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55"/>
              <p:cNvSpPr>
                <a:spLocks noChangeShapeType="1"/>
              </p:cNvSpPr>
              <p:nvPr/>
            </p:nvSpPr>
            <p:spPr bwMode="auto">
              <a:xfrm flipH="1">
                <a:off x="1876" y="1764"/>
                <a:ext cx="104" cy="125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56"/>
              <p:cNvSpPr>
                <a:spLocks noChangeShapeType="1"/>
              </p:cNvSpPr>
              <p:nvPr/>
            </p:nvSpPr>
            <p:spPr bwMode="auto">
              <a:xfrm>
                <a:off x="1640" y="2012"/>
                <a:ext cx="244" cy="100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57"/>
              <p:cNvSpPr>
                <a:spLocks noChangeShapeType="1"/>
              </p:cNvSpPr>
              <p:nvPr/>
            </p:nvSpPr>
            <p:spPr bwMode="auto">
              <a:xfrm flipH="1" flipV="1">
                <a:off x="1372" y="1672"/>
                <a:ext cx="612" cy="9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58"/>
              <p:cNvSpPr>
                <a:spLocks noChangeShapeType="1"/>
              </p:cNvSpPr>
              <p:nvPr/>
            </p:nvSpPr>
            <p:spPr bwMode="auto">
              <a:xfrm flipH="1">
                <a:off x="1008" y="1668"/>
                <a:ext cx="364" cy="84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59"/>
              <p:cNvSpPr>
                <a:spLocks noChangeShapeType="1"/>
              </p:cNvSpPr>
              <p:nvPr/>
            </p:nvSpPr>
            <p:spPr bwMode="auto">
              <a:xfrm flipV="1">
                <a:off x="1368" y="1032"/>
                <a:ext cx="492" cy="6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60"/>
              <p:cNvSpPr>
                <a:spLocks noChangeShapeType="1"/>
              </p:cNvSpPr>
              <p:nvPr/>
            </p:nvSpPr>
            <p:spPr bwMode="auto">
              <a:xfrm flipV="1">
                <a:off x="1860" y="704"/>
                <a:ext cx="296" cy="3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61"/>
              <p:cNvSpPr>
                <a:spLocks noChangeShapeType="1"/>
              </p:cNvSpPr>
              <p:nvPr/>
            </p:nvSpPr>
            <p:spPr bwMode="auto">
              <a:xfrm>
                <a:off x="2156" y="704"/>
                <a:ext cx="172" cy="12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62"/>
              <p:cNvSpPr>
                <a:spLocks noChangeShapeType="1"/>
              </p:cNvSpPr>
              <p:nvPr/>
            </p:nvSpPr>
            <p:spPr bwMode="auto">
              <a:xfrm>
                <a:off x="2324" y="824"/>
                <a:ext cx="388" cy="18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63"/>
              <p:cNvSpPr>
                <a:spLocks noChangeShapeType="1"/>
              </p:cNvSpPr>
              <p:nvPr/>
            </p:nvSpPr>
            <p:spPr bwMode="auto">
              <a:xfrm>
                <a:off x="2712" y="1004"/>
                <a:ext cx="560" cy="1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64"/>
              <p:cNvSpPr>
                <a:spLocks noChangeShapeType="1"/>
              </p:cNvSpPr>
              <p:nvPr/>
            </p:nvSpPr>
            <p:spPr bwMode="auto">
              <a:xfrm flipH="1">
                <a:off x="2076" y="1004"/>
                <a:ext cx="632" cy="30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65"/>
              <p:cNvSpPr>
                <a:spLocks noChangeShapeType="1"/>
              </p:cNvSpPr>
              <p:nvPr/>
            </p:nvSpPr>
            <p:spPr bwMode="auto">
              <a:xfrm flipH="1">
                <a:off x="1980" y="1312"/>
                <a:ext cx="96" cy="46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66"/>
              <p:cNvSpPr>
                <a:spLocks noChangeShapeType="1"/>
              </p:cNvSpPr>
              <p:nvPr/>
            </p:nvSpPr>
            <p:spPr bwMode="auto">
              <a:xfrm flipH="1" flipV="1">
                <a:off x="1868" y="1044"/>
                <a:ext cx="208" cy="26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67"/>
              <p:cNvSpPr>
                <a:spLocks noChangeShapeType="1"/>
              </p:cNvSpPr>
              <p:nvPr/>
            </p:nvSpPr>
            <p:spPr bwMode="auto">
              <a:xfrm flipV="1">
                <a:off x="2076" y="700"/>
                <a:ext cx="84" cy="60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68"/>
              <p:cNvSpPr>
                <a:spLocks noChangeShapeType="1"/>
              </p:cNvSpPr>
              <p:nvPr/>
            </p:nvSpPr>
            <p:spPr bwMode="auto">
              <a:xfrm flipH="1">
                <a:off x="1376" y="1308"/>
                <a:ext cx="700" cy="36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69"/>
              <p:cNvSpPr>
                <a:spLocks noChangeShapeType="1"/>
              </p:cNvSpPr>
              <p:nvPr/>
            </p:nvSpPr>
            <p:spPr bwMode="auto">
              <a:xfrm>
                <a:off x="2076" y="1304"/>
                <a:ext cx="928" cy="27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70"/>
              <p:cNvSpPr>
                <a:spLocks noChangeShapeType="1"/>
              </p:cNvSpPr>
              <p:nvPr/>
            </p:nvSpPr>
            <p:spPr bwMode="auto">
              <a:xfrm flipH="1">
                <a:off x="1880" y="1852"/>
                <a:ext cx="1056" cy="116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Line 71"/>
            <p:cNvSpPr>
              <a:spLocks noChangeShapeType="1"/>
            </p:cNvSpPr>
            <p:nvPr/>
          </p:nvSpPr>
          <p:spPr bwMode="auto">
            <a:xfrm>
              <a:off x="4300" y="1076"/>
              <a:ext cx="168" cy="81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72"/>
            <p:cNvSpPr>
              <a:spLocks noChangeShapeType="1"/>
            </p:cNvSpPr>
            <p:nvPr/>
          </p:nvSpPr>
          <p:spPr bwMode="auto">
            <a:xfrm flipV="1">
              <a:off x="3272" y="444"/>
              <a:ext cx="100" cy="56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3"/>
            <p:cNvSpPr>
              <a:spLocks noChangeShapeType="1"/>
            </p:cNvSpPr>
            <p:nvPr/>
          </p:nvSpPr>
          <p:spPr bwMode="auto">
            <a:xfrm>
              <a:off x="3376" y="444"/>
              <a:ext cx="320" cy="2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74"/>
            <p:cNvSpPr>
              <a:spLocks noChangeArrowheads="1"/>
            </p:cNvSpPr>
            <p:nvPr/>
          </p:nvSpPr>
          <p:spPr bwMode="auto">
            <a:xfrm>
              <a:off x="3212" y="956"/>
              <a:ext cx="112" cy="108"/>
            </a:xfrm>
            <a:prstGeom prst="ellips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3" name="Text Box 75"/>
          <p:cNvSpPr txBox="1">
            <a:spLocks noChangeArrowheads="1"/>
          </p:cNvSpPr>
          <p:nvPr/>
        </p:nvSpPr>
        <p:spPr bwMode="auto">
          <a:xfrm>
            <a:off x="4793262" y="4025945"/>
            <a:ext cx="2634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dirty="0" err="1">
                <a:solidFill>
                  <a:schemeClr val="bg1"/>
                </a:solidFill>
                <a:latin typeface="ETH Light" pitchFamily="2" charset="0"/>
              </a:rPr>
              <a:t>Rucksackproblem</a:t>
            </a:r>
            <a:endParaRPr lang="en-US" sz="2400" dirty="0">
              <a:solidFill>
                <a:schemeClr val="bg1"/>
              </a:solidFill>
              <a:latin typeface="ETH Light" pitchFamily="2" charset="0"/>
            </a:endParaRPr>
          </a:p>
        </p:txBody>
      </p:sp>
      <p:sp>
        <p:nvSpPr>
          <p:cNvPr id="74" name="Text Box 76"/>
          <p:cNvSpPr txBox="1">
            <a:spLocks noChangeArrowheads="1"/>
          </p:cNvSpPr>
          <p:nvPr/>
        </p:nvSpPr>
        <p:spPr bwMode="auto">
          <a:xfrm>
            <a:off x="6751970" y="1644981"/>
            <a:ext cx="12121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dirty="0" err="1" smtClean="0">
                <a:solidFill>
                  <a:schemeClr val="bg1"/>
                </a:solidFill>
                <a:latin typeface="ETH Light" pitchFamily="2" charset="0"/>
              </a:rPr>
              <a:t>Schach</a:t>
            </a:r>
            <a:endParaRPr lang="en-US" sz="2400" dirty="0">
              <a:solidFill>
                <a:schemeClr val="bg1"/>
              </a:solidFill>
              <a:latin typeface="ETH Light" pitchFamily="2" charset="0"/>
            </a:endParaRPr>
          </a:p>
        </p:txBody>
      </p:sp>
      <p:sp>
        <p:nvSpPr>
          <p:cNvPr id="136" name="Text Box 156"/>
          <p:cNvSpPr txBox="1">
            <a:spLocks noChangeArrowheads="1"/>
          </p:cNvSpPr>
          <p:nvPr/>
        </p:nvSpPr>
        <p:spPr bwMode="auto">
          <a:xfrm>
            <a:off x="3416300" y="1642137"/>
            <a:ext cx="22887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chemeClr val="bg1"/>
                </a:solidFill>
                <a:latin typeface="ETH Light" pitchFamily="2" charset="0"/>
              </a:rPr>
              <a:t>Partition</a:t>
            </a:r>
            <a:endParaRPr lang="en-US" sz="2400" dirty="0">
              <a:solidFill>
                <a:schemeClr val="bg1"/>
              </a:solidFill>
              <a:latin typeface="ETH Light" pitchFamily="2" charset="0"/>
            </a:endParaRPr>
          </a:p>
        </p:txBody>
      </p:sp>
      <p:pic>
        <p:nvPicPr>
          <p:cNvPr id="137" name="Picture 157" descr="wande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5" y="4552950"/>
            <a:ext cx="1944688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" name="Picture 2" descr="C:\Users\Administrator\Documents\svnCT\Komplexitaet\Wa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812" y="2114479"/>
            <a:ext cx="1696281" cy="13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2" t="18873" r="15812" b="26042"/>
          <a:stretch/>
        </p:blipFill>
        <p:spPr bwMode="auto">
          <a:xfrm>
            <a:off x="6572250" y="2171710"/>
            <a:ext cx="1554480" cy="131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0" name="Ink 139"/>
              <p14:cNvContentPartPr/>
              <p14:nvPr/>
            </p14:nvContentPartPr>
            <p14:xfrm>
              <a:off x="485280" y="1293120"/>
              <a:ext cx="7988040" cy="4941360"/>
            </p14:xfrm>
          </p:contentPart>
        </mc:Choice>
        <mc:Fallback>
          <p:pic>
            <p:nvPicPr>
              <p:cNvPr id="140" name="Ink 13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1960" y="1279800"/>
                <a:ext cx="8012880" cy="496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792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Meilenstein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8700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Ein cleverer Einblick erlaubt uns</a:t>
            </a:r>
          </a:p>
          <a:p>
            <a:pPr lvl="1"/>
            <a:r>
              <a:rPr lang="de-DE" dirty="0"/>
              <a:t>d</a:t>
            </a:r>
            <a:r>
              <a:rPr lang="de-DE" dirty="0" smtClean="0"/>
              <a:t>ie vollständige Suche zu </a:t>
            </a:r>
            <a:r>
              <a:rPr lang="de-DE" i="1" dirty="0" smtClean="0">
                <a:solidFill>
                  <a:srgbClr val="0070C0"/>
                </a:solidFill>
              </a:rPr>
              <a:t>vermeiden</a:t>
            </a:r>
          </a:p>
          <a:p>
            <a:pPr lvl="1"/>
            <a:r>
              <a:rPr lang="de-DE" dirty="0" smtClean="0"/>
              <a:t>zu </a:t>
            </a:r>
            <a:r>
              <a:rPr lang="de-DE" i="1" dirty="0" smtClean="0">
                <a:solidFill>
                  <a:srgbClr val="0070C0"/>
                </a:solidFill>
              </a:rPr>
              <a:t>verstehen</a:t>
            </a:r>
            <a:r>
              <a:rPr lang="de-DE" dirty="0" smtClean="0"/>
              <a:t>, warum es eine Lösung (nicht) gibt</a:t>
            </a:r>
          </a:p>
          <a:p>
            <a:r>
              <a:rPr lang="de-DE" dirty="0" err="1" smtClean="0"/>
              <a:t>Eulertourproblem</a:t>
            </a:r>
            <a:r>
              <a:rPr lang="de-DE" dirty="0" smtClean="0"/>
              <a:t>: solcher Einblick ist möglich </a:t>
            </a:r>
            <a:r>
              <a:rPr lang="de-DE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  <a:sym typeface="Wingdings" pitchFamily="2" charset="2"/>
              </a:rPr>
              <a:t>linearer</a:t>
            </a:r>
            <a:r>
              <a:rPr lang="en-US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Algorithmus</a:t>
            </a:r>
            <a:endParaRPr lang="de-DE" dirty="0" smtClean="0"/>
          </a:p>
          <a:p>
            <a:r>
              <a:rPr lang="de-DE" dirty="0" err="1" smtClean="0"/>
              <a:t>Hamiltonkreisproblem</a:t>
            </a:r>
            <a:r>
              <a:rPr lang="de-DE" dirty="0" smtClean="0"/>
              <a:t>, Partition, Rucksack: ??? </a:t>
            </a:r>
            <a:r>
              <a:rPr lang="de-DE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sym typeface="Wingdings" pitchFamily="2" charset="2"/>
              </a:rPr>
              <a:t>exponentieller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Algorithmus</a:t>
            </a:r>
            <a:endParaRPr lang="en-US" dirty="0" smtClean="0">
              <a:sym typeface="Wingdings" pitchFamily="2" charset="2"/>
            </a:endParaRPr>
          </a:p>
          <a:p>
            <a:r>
              <a:rPr lang="de-DE" dirty="0" smtClean="0">
                <a:sym typeface="Wingdings" pitchFamily="2" charset="2"/>
              </a:rPr>
              <a:t>Es ist trotzdem </a:t>
            </a:r>
            <a:r>
              <a:rPr lang="de-DE" i="1" dirty="0" smtClean="0">
                <a:solidFill>
                  <a:srgbClr val="00B050"/>
                </a:solidFill>
                <a:sym typeface="Wingdings" pitchFamily="2" charset="2"/>
              </a:rPr>
              <a:t>effizient</a:t>
            </a:r>
            <a:r>
              <a:rPr lang="de-DE" dirty="0" smtClean="0">
                <a:sym typeface="Wingdings" pitchFamily="2" charset="2"/>
              </a:rPr>
              <a:t> möglich, Lösungen zu verifizieren</a:t>
            </a:r>
          </a:p>
          <a:p>
            <a:r>
              <a:rPr lang="de-DE" dirty="0" smtClean="0">
                <a:sym typeface="Wingdings" pitchFamily="2" charset="2"/>
              </a:rPr>
              <a:t>Schach: es ist </a:t>
            </a:r>
            <a:r>
              <a:rPr lang="de-DE" i="1" dirty="0" smtClean="0">
                <a:solidFill>
                  <a:srgbClr val="FF0000"/>
                </a:solidFill>
                <a:sym typeface="Wingdings" pitchFamily="2" charset="2"/>
              </a:rPr>
              <a:t>nicht</a:t>
            </a:r>
            <a:r>
              <a:rPr lang="de-DE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de-DE" dirty="0" smtClean="0">
                <a:sym typeface="Wingdings" pitchFamily="2" charset="2"/>
              </a:rPr>
              <a:t>einmal </a:t>
            </a:r>
            <a:r>
              <a:rPr lang="de-DE" i="1" dirty="0" smtClean="0">
                <a:solidFill>
                  <a:srgbClr val="FF0000"/>
                </a:solidFill>
                <a:sym typeface="Wingdings" pitchFamily="2" charset="2"/>
              </a:rPr>
              <a:t>klar</a:t>
            </a:r>
            <a:r>
              <a:rPr lang="de-DE" dirty="0" smtClean="0">
                <a:sym typeface="Wingdings" pitchFamily="2" charset="2"/>
              </a:rPr>
              <a:t>, wie man Lösungen effizient </a:t>
            </a:r>
            <a:r>
              <a:rPr lang="de-DE" i="1" dirty="0" smtClean="0">
                <a:solidFill>
                  <a:srgbClr val="FF0000"/>
                </a:solidFill>
                <a:sym typeface="Wingdings" pitchFamily="2" charset="2"/>
              </a:rPr>
              <a:t>verifiziert</a:t>
            </a:r>
            <a:endParaRPr lang="de-DE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35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9466"/>
            <a:ext cx="8229600" cy="1143000"/>
          </a:xfrm>
        </p:spPr>
        <p:txBody>
          <a:bodyPr/>
          <a:lstStyle/>
          <a:p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Komplexität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1561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Wie messen wir wie schnell ein Algorithmus ist?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Sortieren: Vergleiche</a:t>
            </a:r>
          </a:p>
          <a:p>
            <a:r>
              <a:rPr lang="de-DE" dirty="0" smtClean="0"/>
              <a:t>Kürzeste Pfade: Aktualisierungen der Distanzen</a:t>
            </a:r>
          </a:p>
          <a:p>
            <a:r>
              <a:rPr lang="de-DE" dirty="0" smtClean="0"/>
              <a:t>Eulertour: Kanten</a:t>
            </a:r>
          </a:p>
          <a:p>
            <a:r>
              <a:rPr lang="de-DE" dirty="0" err="1" smtClean="0"/>
              <a:t>Hamiltonkreis</a:t>
            </a:r>
            <a:r>
              <a:rPr lang="de-DE" dirty="0" smtClean="0"/>
              <a:t>: Anzahl Pfade</a:t>
            </a:r>
          </a:p>
          <a:p>
            <a:r>
              <a:rPr lang="de-DE" dirty="0" smtClean="0"/>
              <a:t>…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09360" y="1601640"/>
              <a:ext cx="5947200" cy="31701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0360" y="1591560"/>
                <a:ext cx="5964840" cy="318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865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lösen wir Probleme?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76850" cy="4525963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Beobachten</a:t>
            </a:r>
          </a:p>
          <a:p>
            <a:r>
              <a:rPr lang="de-DE" dirty="0" smtClean="0"/>
              <a:t>Ein „Modell“ entwickeln</a:t>
            </a:r>
          </a:p>
          <a:p>
            <a:r>
              <a:rPr lang="de-DE" dirty="0" smtClean="0"/>
              <a:t>Schlussfolgerungen ziehen und aktiv werden</a:t>
            </a:r>
          </a:p>
          <a:p>
            <a:endParaRPr lang="de-DE" dirty="0"/>
          </a:p>
          <a:p>
            <a:r>
              <a:rPr lang="de-DE" dirty="0" smtClean="0"/>
              <a:t>Und wieder von vorne…</a:t>
            </a:r>
          </a:p>
          <a:p>
            <a:endParaRPr lang="de-DE" dirty="0"/>
          </a:p>
          <a:p>
            <a:r>
              <a:rPr lang="de-DE" dirty="0" smtClean="0"/>
              <a:t>(Beobachtung, Modell) </a:t>
            </a:r>
            <a:r>
              <a:rPr lang="de-DE" dirty="0" smtClean="0">
                <a:sym typeface="Wingdings" pitchFamily="2" charset="2"/>
              </a:rPr>
              <a:t> (Modell‘, Aktion)</a:t>
            </a:r>
            <a:r>
              <a:rPr lang="de-DE" dirty="0" smtClean="0"/>
              <a:t> </a:t>
            </a:r>
            <a:endParaRPr lang="en-US" dirty="0"/>
          </a:p>
        </p:txBody>
      </p:sp>
      <p:pic>
        <p:nvPicPr>
          <p:cNvPr id="14338" name="Picture 2" descr="C:\Users\Administrator\Documents\svnCT\Komplexitaet\vukovic_einstein_D_1320260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71626"/>
            <a:ext cx="3657600" cy="243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80880" y="1946520"/>
              <a:ext cx="7754760" cy="46530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7920" y="1935360"/>
                <a:ext cx="7781040" cy="467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227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lösen Computer Probleme?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Sie führen </a:t>
            </a:r>
            <a:r>
              <a:rPr lang="de-DE" i="1" dirty="0" smtClean="0">
                <a:solidFill>
                  <a:srgbClr val="FF0000"/>
                </a:solidFill>
              </a:rPr>
              <a:t>stur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einen Algorithmus aus</a:t>
            </a:r>
          </a:p>
          <a:p>
            <a:r>
              <a:rPr lang="de-DE" dirty="0" smtClean="0"/>
              <a:t>Die Entscheidungen im Algorithmus </a:t>
            </a:r>
            <a:r>
              <a:rPr lang="de-DE" i="1" dirty="0" smtClean="0">
                <a:solidFill>
                  <a:srgbClr val="FF0000"/>
                </a:solidFill>
              </a:rPr>
              <a:t>hängen von den Daten ab</a:t>
            </a:r>
            <a:endParaRPr lang="de-DE" i="1" dirty="0" smtClean="0"/>
          </a:p>
          <a:p>
            <a:endParaRPr lang="de-DE" i="1" dirty="0">
              <a:solidFill>
                <a:srgbClr val="FF0000"/>
              </a:solidFill>
            </a:endParaRPr>
          </a:p>
          <a:p>
            <a:r>
              <a:rPr lang="de-DE" dirty="0" smtClean="0"/>
              <a:t>(Daten, Zustand) </a:t>
            </a:r>
            <a:r>
              <a:rPr lang="de-DE" dirty="0" smtClean="0">
                <a:sym typeface="Wingdings" pitchFamily="2" charset="2"/>
              </a:rPr>
              <a:t> (Zustand‘, Aktion)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55880" y="3446640"/>
              <a:ext cx="6235200" cy="1543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5080" y="3435480"/>
                <a:ext cx="6249600" cy="156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765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Turing (~1936)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43900" cy="4525963"/>
          </a:xfrm>
        </p:spPr>
        <p:txBody>
          <a:bodyPr/>
          <a:lstStyle/>
          <a:p>
            <a:pPr marL="457200" lvl="1" indent="0">
              <a:buNone/>
            </a:pPr>
            <a:r>
              <a:rPr lang="de-DE" dirty="0" smtClean="0"/>
              <a:t>„Berechnungen werden typischerweise durchgeführt, indem </a:t>
            </a:r>
            <a:r>
              <a:rPr lang="de-DE" i="1" dirty="0" smtClean="0">
                <a:solidFill>
                  <a:srgbClr val="FF0000"/>
                </a:solidFill>
              </a:rPr>
              <a:t>bestimmte Symbole</a:t>
            </a:r>
            <a:r>
              <a:rPr lang="de-DE" dirty="0" smtClean="0"/>
              <a:t> auf Papier </a:t>
            </a:r>
            <a:r>
              <a:rPr lang="de-DE" i="1" dirty="0" smtClean="0">
                <a:solidFill>
                  <a:srgbClr val="FF0000"/>
                </a:solidFill>
              </a:rPr>
              <a:t>geschrieben</a:t>
            </a:r>
            <a:r>
              <a:rPr lang="de-DE" dirty="0" smtClean="0"/>
              <a:t> werden.</a:t>
            </a:r>
          </a:p>
          <a:p>
            <a:pPr marL="457200" lvl="1" indent="0">
              <a:buNone/>
            </a:pPr>
            <a:r>
              <a:rPr lang="de-DE" dirty="0" smtClean="0"/>
              <a:t>Wir können annehmen, dass das Papier in Kästchen unterteilt ist […].</a:t>
            </a:r>
          </a:p>
          <a:p>
            <a:pPr marL="457200" lvl="1" indent="0">
              <a:buNone/>
            </a:pPr>
            <a:r>
              <a:rPr lang="de-DE" dirty="0" smtClean="0"/>
              <a:t>Wie sich der Computer verhält, hängt nur davon ab, </a:t>
            </a:r>
            <a:r>
              <a:rPr lang="de-DE" i="1" dirty="0" smtClean="0">
                <a:solidFill>
                  <a:srgbClr val="FF0000"/>
                </a:solidFill>
              </a:rPr>
              <a:t>welche Symbole er sieht</a:t>
            </a:r>
            <a:r>
              <a:rPr lang="de-DE" dirty="0" smtClean="0"/>
              <a:t>, und in welchem (Geistes-) </a:t>
            </a:r>
            <a:r>
              <a:rPr lang="de-DE" i="1" dirty="0" smtClean="0">
                <a:solidFill>
                  <a:srgbClr val="FF0000"/>
                </a:solidFill>
              </a:rPr>
              <a:t>Zustand er sich befindet</a:t>
            </a:r>
            <a:r>
              <a:rPr lang="de-DE" dirty="0" smtClean="0"/>
              <a:t>.“</a:t>
            </a:r>
            <a:endParaRPr lang="en-US" dirty="0"/>
          </a:p>
        </p:txBody>
      </p:sp>
      <p:pic>
        <p:nvPicPr>
          <p:cNvPr id="11266" name="Picture 2" descr="C:\Users\Administrator\Documents\svnCT\Komplexitaet\tur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70" y="176212"/>
            <a:ext cx="131751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19280" y="1697760"/>
              <a:ext cx="7947000" cy="51606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8840" y="1692720"/>
                <a:ext cx="7959960" cy="517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056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Noch weiter…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de-DE" dirty="0" smtClean="0"/>
              <a:t>„Stellen wir uns vor, die durchgeführten Operationen werden aufgeteilt in „</a:t>
            </a:r>
            <a:r>
              <a:rPr lang="de-DE" i="1" dirty="0" smtClean="0">
                <a:solidFill>
                  <a:srgbClr val="FF0000"/>
                </a:solidFill>
              </a:rPr>
              <a:t>einfache</a:t>
            </a:r>
            <a:r>
              <a:rPr lang="de-DE" dirty="0" smtClean="0"/>
              <a:t>“ Operationen, die so </a:t>
            </a:r>
            <a:r>
              <a:rPr lang="de-DE" i="1" dirty="0" smtClean="0">
                <a:solidFill>
                  <a:srgbClr val="FF0000"/>
                </a:solidFill>
              </a:rPr>
              <a:t>elementar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sind, dass wir uns </a:t>
            </a:r>
            <a:r>
              <a:rPr lang="de-DE" dirty="0" err="1" smtClean="0"/>
              <a:t>garnicht</a:t>
            </a:r>
            <a:r>
              <a:rPr lang="de-DE" dirty="0" smtClean="0"/>
              <a:t> vorstellen können, sie </a:t>
            </a:r>
            <a:r>
              <a:rPr lang="de-DE" i="1" dirty="0" smtClean="0">
                <a:solidFill>
                  <a:srgbClr val="FF0000"/>
                </a:solidFill>
              </a:rPr>
              <a:t>weiter aufzuteilen</a:t>
            </a:r>
            <a:r>
              <a:rPr lang="de-DE" dirty="0" smtClean="0"/>
              <a:t>.</a:t>
            </a:r>
          </a:p>
          <a:p>
            <a:pPr marL="457200" lvl="1" indent="0">
              <a:buNone/>
            </a:pPr>
            <a:r>
              <a:rPr lang="de-DE" dirty="0" smtClean="0"/>
              <a:t>Jede solche Operation verändert höchstens ein Symbol, und den Geisteszustand des Computers.“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71400" y="3488400"/>
              <a:ext cx="173520" cy="946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1320" y="3479040"/>
                <a:ext cx="193320" cy="95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993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Turing Maschine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552950" cy="4602163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Turing Maschine</a:t>
            </a:r>
          </a:p>
          <a:p>
            <a:pPr lvl="1"/>
            <a:r>
              <a:rPr lang="de-DE" b="1" i="1" dirty="0">
                <a:solidFill>
                  <a:srgbClr val="0070C0"/>
                </a:solidFill>
              </a:rPr>
              <a:t>Speicher</a:t>
            </a:r>
            <a:r>
              <a:rPr lang="de-DE" dirty="0"/>
              <a:t>, in Zellen unterteilt. Jede Zelle enthält ein Symbol aus einem endlichen Alphabet.</a:t>
            </a:r>
            <a:endParaRPr lang="de-DE" dirty="0" smtClean="0"/>
          </a:p>
          <a:p>
            <a:pPr lvl="1"/>
            <a:r>
              <a:rPr lang="de-DE" b="1" i="1" dirty="0" smtClean="0">
                <a:solidFill>
                  <a:srgbClr val="0070C0"/>
                </a:solidFill>
              </a:rPr>
              <a:t>Kopf</a:t>
            </a:r>
            <a:r>
              <a:rPr lang="de-DE" dirty="0" smtClean="0"/>
              <a:t>, der in einem aus endlich vielen Zuständen ist. Zeigt auf eine Position im Speicher.</a:t>
            </a:r>
          </a:p>
          <a:p>
            <a:r>
              <a:rPr lang="de-DE" dirty="0" smtClean="0"/>
              <a:t>Berechnung erfolgt in Schritten</a:t>
            </a:r>
          </a:p>
        </p:txBody>
      </p:sp>
      <p:pic>
        <p:nvPicPr>
          <p:cNvPr id="12290" name="Picture 2" descr="C:\Users\Administrator\Documents\svnCT\Komplexitaet\500px-Turingmaschin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1081088"/>
            <a:ext cx="5394960" cy="298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91100" y="3609886"/>
            <a:ext cx="39052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In jedem </a:t>
            </a:r>
            <a:r>
              <a:rPr lang="de-DE" sz="2400" dirty="0" smtClean="0"/>
              <a:t>Schritt: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2400" dirty="0" smtClean="0"/>
              <a:t>Speicher wird an der Stelle des Kopfes aktualisiert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2400" dirty="0" smtClean="0"/>
              <a:t>Zustand wird aktualisiert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sz="2400" dirty="0" smtClean="0"/>
              <a:t>Kopf bewegt sich rechts/links</a:t>
            </a:r>
            <a:endParaRPr lang="de-DE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895850" y="6229350"/>
                <a:ext cx="37909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/>
                        </a:rPr>
                        <m:t>𝐹</m:t>
                      </m:r>
                      <m:r>
                        <a:rPr lang="de-DE" sz="2400" b="0" i="1" smtClean="0">
                          <a:latin typeface="Cambria Math"/>
                        </a:rPr>
                        <m:t>:</m:t>
                      </m:r>
                      <m:r>
                        <a:rPr lang="de-DE" sz="2400" b="0" i="1" smtClean="0">
                          <a:latin typeface="Cambria Math"/>
                        </a:rPr>
                        <m:t>𝐴</m:t>
                      </m:r>
                      <m:r>
                        <a:rPr lang="de-DE" sz="24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2400" b="0" i="0" smtClean="0">
                          <a:latin typeface="Cambria Math"/>
                        </a:rPr>
                        <m:t>x</m:t>
                      </m:r>
                      <m:r>
                        <a:rPr lang="de-DE" sz="2400" b="0" i="1" smtClean="0">
                          <a:latin typeface="Cambria Math"/>
                        </a:rPr>
                        <m:t> </m:t>
                      </m:r>
                      <m:r>
                        <a:rPr lang="de-DE" sz="2400" b="0" i="1" smtClean="0">
                          <a:latin typeface="Cambria Math"/>
                        </a:rPr>
                        <m:t>𝑆</m:t>
                      </m:r>
                      <m:r>
                        <a:rPr lang="de-DE" sz="2400" b="0" i="1" smtClean="0">
                          <a:latin typeface="Cambria Math"/>
                        </a:rPr>
                        <m:t> →</m:t>
                      </m:r>
                      <m:r>
                        <a:rPr lang="de-DE" sz="2400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de-DE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2400" b="0" i="0" smtClean="0">
                          <a:latin typeface="Cambria Math"/>
                          <a:ea typeface="Cambria Math"/>
                        </a:rPr>
                        <m:t>x</m:t>
                      </m:r>
                      <m:r>
                        <a:rPr lang="de-DE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sz="2400" b="0" i="1" smtClean="0"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de-DE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2400" b="0" i="0" smtClean="0">
                          <a:latin typeface="Cambria Math"/>
                          <a:ea typeface="Cambria Math"/>
                        </a:rPr>
                        <m:t>x</m:t>
                      </m:r>
                      <m:r>
                        <a:rPr lang="de-DE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/>
                              <a:ea typeface="Cambria Math"/>
                            </a:rPr>
                            <m:t>−1, 1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850" y="6229350"/>
                <a:ext cx="379095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703080" y="1423080"/>
              <a:ext cx="8287920" cy="53668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3720" y="1410120"/>
                <a:ext cx="8309160" cy="538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758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Church-Turing These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Alle Probleme, die durch einen Menschen gelöst werden können, können auch von einer Turing Maschine gelöst werden.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35720" y="3093840"/>
              <a:ext cx="7251480" cy="2733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3200" y="3080160"/>
                <a:ext cx="7256520" cy="276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084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t="11207" r="29722" b="28879"/>
          <a:stretch/>
        </p:blipFill>
        <p:spPr bwMode="auto">
          <a:xfrm>
            <a:off x="457200" y="370485"/>
            <a:ext cx="5673230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6" t="8086" r="1140" b="28880"/>
          <a:stretch/>
        </p:blipFill>
        <p:spPr bwMode="auto">
          <a:xfrm>
            <a:off x="6558457" y="2823605"/>
            <a:ext cx="2585543" cy="307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02018" y="3673366"/>
            <a:ext cx="4501058" cy="2228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Populäres Puzzle, modern formuliert: gibt es im Graphen einen </a:t>
            </a:r>
            <a:r>
              <a:rPr lang="de-DE" i="1" dirty="0" smtClean="0">
                <a:solidFill>
                  <a:srgbClr val="FF0000"/>
                </a:solidFill>
              </a:rPr>
              <a:t>Weg</a:t>
            </a:r>
            <a:r>
              <a:rPr lang="de-DE" dirty="0" smtClean="0"/>
              <a:t>, der jede Kante genau </a:t>
            </a:r>
            <a:r>
              <a:rPr lang="de-DE" i="1" dirty="0" smtClean="0">
                <a:solidFill>
                  <a:srgbClr val="FF0000"/>
                </a:solidFill>
              </a:rPr>
              <a:t>einmal</a:t>
            </a:r>
            <a:r>
              <a:rPr lang="de-DE" dirty="0" smtClean="0"/>
              <a:t> enthält?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83120" y="577080"/>
              <a:ext cx="5685120" cy="10936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4840" y="499320"/>
                <a:ext cx="5711040" cy="12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3835800" y="1429560"/>
              <a:ext cx="2255400" cy="17082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12760" y="1347120"/>
                <a:ext cx="2284560" cy="18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590040" y="1553760"/>
              <a:ext cx="3489120" cy="12466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7080" y="1458720"/>
                <a:ext cx="3511800" cy="14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9"/>
              <p14:cNvContentPartPr/>
              <p14:nvPr/>
            </p14:nvContentPartPr>
            <p14:xfrm>
              <a:off x="1695240" y="273240"/>
              <a:ext cx="7134480" cy="62607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80840" y="258480"/>
                <a:ext cx="7160760" cy="628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400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 Maß für Komplexität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Gegeben:</a:t>
            </a:r>
          </a:p>
          <a:p>
            <a:pPr lvl="1"/>
            <a:r>
              <a:rPr lang="de-DE" dirty="0" smtClean="0"/>
              <a:t>Turing Maschine M</a:t>
            </a:r>
          </a:p>
          <a:p>
            <a:pPr lvl="1"/>
            <a:r>
              <a:rPr lang="de-DE" dirty="0" smtClean="0"/>
              <a:t>Eingabe e, geschrieben auf dem Band</a:t>
            </a:r>
          </a:p>
          <a:p>
            <a:pPr lvl="1"/>
            <a:endParaRPr lang="de-DE" dirty="0"/>
          </a:p>
          <a:p>
            <a:r>
              <a:rPr lang="de-DE" b="1" i="1" dirty="0" smtClean="0">
                <a:solidFill>
                  <a:srgbClr val="0070C0"/>
                </a:solidFill>
              </a:rPr>
              <a:t>Komplexität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smtClean="0"/>
              <a:t>=</a:t>
            </a:r>
            <a:r>
              <a:rPr lang="de-DE" b="1" i="1" dirty="0" smtClean="0">
                <a:solidFill>
                  <a:srgbClr val="0070C0"/>
                </a:solidFill>
              </a:rPr>
              <a:t> Anzahl Schritte </a:t>
            </a:r>
            <a:r>
              <a:rPr lang="de-DE" dirty="0" smtClean="0"/>
              <a:t>die benötigt werden, bis die Maschine stoppt.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182600" y="1595520"/>
              <a:ext cx="6572160" cy="32230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4320" y="1591200"/>
                <a:ext cx="6583320" cy="324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852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Nächstes 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Klassifizierung von Problemen</a:t>
            </a:r>
          </a:p>
          <a:p>
            <a:pPr lvl="1"/>
            <a:r>
              <a:rPr lang="de-DE" dirty="0" err="1" smtClean="0"/>
              <a:t>Polynomiell</a:t>
            </a:r>
            <a:r>
              <a:rPr lang="de-DE" dirty="0" smtClean="0"/>
              <a:t> oder nicht?</a:t>
            </a:r>
          </a:p>
          <a:p>
            <a:r>
              <a:rPr lang="de-DE" dirty="0" smtClean="0"/>
              <a:t>Wie man 1.000.000 $ gewinnen kann</a:t>
            </a:r>
          </a:p>
          <a:p>
            <a:r>
              <a:rPr lang="de-DE" dirty="0" smtClean="0"/>
              <a:t>Was nicht geht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117800" y="3198240"/>
              <a:ext cx="3632040" cy="7434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4920" y="3186000"/>
                <a:ext cx="3638520" cy="75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397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Andere Beispiele</a:t>
            </a:r>
            <a:endParaRPr 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283200" y="2362200"/>
            <a:ext cx="1066800" cy="1066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6299200" y="2317750"/>
            <a:ext cx="100013" cy="10001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5226050" y="3378200"/>
            <a:ext cx="100013" cy="10001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6286500" y="3371850"/>
            <a:ext cx="100013" cy="10001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5232400" y="2324100"/>
            <a:ext cx="100013" cy="10001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5784850" y="1701800"/>
            <a:ext cx="100013" cy="10001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V="1">
            <a:off x="5283200" y="1765300"/>
            <a:ext cx="520700" cy="596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H="1" flipV="1">
            <a:off x="5848350" y="1752600"/>
            <a:ext cx="51435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V="1">
            <a:off x="5283200" y="2343150"/>
            <a:ext cx="1079500" cy="1085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5289550" y="2374900"/>
            <a:ext cx="1035050" cy="1035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" name="Group 39"/>
          <p:cNvGrpSpPr>
            <a:grpSpLocks/>
          </p:cNvGrpSpPr>
          <p:nvPr/>
        </p:nvGrpSpPr>
        <p:grpSpPr bwMode="auto">
          <a:xfrm>
            <a:off x="6832600" y="1733550"/>
            <a:ext cx="1173163" cy="1776413"/>
            <a:chOff x="1700" y="1248"/>
            <a:chExt cx="739" cy="1119"/>
          </a:xfrm>
        </p:grpSpPr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2376" y="1636"/>
              <a:ext cx="63" cy="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1700" y="2304"/>
              <a:ext cx="63" cy="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2368" y="2300"/>
              <a:ext cx="63" cy="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1704" y="1640"/>
              <a:ext cx="63" cy="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2052" y="1248"/>
              <a:ext cx="63" cy="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0" name="Line 27"/>
          <p:cNvSpPr>
            <a:spLocks noChangeShapeType="1"/>
          </p:cNvSpPr>
          <p:nvPr/>
        </p:nvSpPr>
        <p:spPr bwMode="auto">
          <a:xfrm flipV="1">
            <a:off x="6915150" y="1812925"/>
            <a:ext cx="492125" cy="568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 flipV="1">
            <a:off x="6889750" y="2428875"/>
            <a:ext cx="6350" cy="1019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 flipH="1" flipV="1">
            <a:off x="7454900" y="1790700"/>
            <a:ext cx="495300" cy="590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31"/>
          <p:cNvSpPr>
            <a:spLocks noChangeShapeType="1"/>
          </p:cNvSpPr>
          <p:nvPr/>
        </p:nvSpPr>
        <p:spPr bwMode="auto">
          <a:xfrm flipV="1">
            <a:off x="7943850" y="2400300"/>
            <a:ext cx="6350" cy="1028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32"/>
          <p:cNvSpPr>
            <a:spLocks noChangeShapeType="1"/>
          </p:cNvSpPr>
          <p:nvPr/>
        </p:nvSpPr>
        <p:spPr bwMode="auto">
          <a:xfrm flipH="1" flipV="1">
            <a:off x="6908800" y="2413000"/>
            <a:ext cx="1060450" cy="1047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33"/>
          <p:cNvSpPr>
            <a:spLocks noChangeShapeType="1"/>
          </p:cNvSpPr>
          <p:nvPr/>
        </p:nvSpPr>
        <p:spPr bwMode="auto">
          <a:xfrm flipH="1" flipV="1">
            <a:off x="6883400" y="2393950"/>
            <a:ext cx="1060450" cy="19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34"/>
          <p:cNvSpPr>
            <a:spLocks noChangeShapeType="1"/>
          </p:cNvSpPr>
          <p:nvPr/>
        </p:nvSpPr>
        <p:spPr bwMode="auto">
          <a:xfrm flipH="1">
            <a:off x="6896100" y="2400300"/>
            <a:ext cx="1047750" cy="1035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35"/>
          <p:cNvSpPr>
            <a:spLocks noChangeShapeType="1"/>
          </p:cNvSpPr>
          <p:nvPr/>
        </p:nvSpPr>
        <p:spPr bwMode="auto">
          <a:xfrm flipH="1">
            <a:off x="6889750" y="3448050"/>
            <a:ext cx="10541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" name="Picture 36" descr="s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4459288"/>
            <a:ext cx="1571625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7" descr="dra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3169">
            <a:off x="3603625" y="3971925"/>
            <a:ext cx="25336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8" descr="sh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086225"/>
            <a:ext cx="18954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413250" cy="4525963"/>
          </a:xfrm>
        </p:spPr>
        <p:txBody>
          <a:bodyPr/>
          <a:lstStyle/>
          <a:p>
            <a:pPr eaLnBrk="1" hangingPunct="1"/>
            <a:r>
              <a:rPr lang="de-DE" sz="2800" dirty="0" smtClean="0"/>
              <a:t>Kann man eine gegebene Figur zeichnen, </a:t>
            </a:r>
            <a:r>
              <a:rPr lang="de-DE" sz="2800" i="1" dirty="0" smtClean="0">
                <a:solidFill>
                  <a:srgbClr val="FF0000"/>
                </a:solidFill>
              </a:rPr>
              <a:t>ohne</a:t>
            </a:r>
            <a:r>
              <a:rPr lang="de-DE" sz="2800" dirty="0" smtClean="0"/>
              <a:t> den Stift abzusetzen und ohne eine Linie </a:t>
            </a:r>
            <a:r>
              <a:rPr lang="de-DE" sz="2800" i="1" dirty="0" smtClean="0">
                <a:solidFill>
                  <a:srgbClr val="FF0000"/>
                </a:solidFill>
              </a:rPr>
              <a:t>doppelt zu ziehen</a:t>
            </a:r>
            <a:r>
              <a:rPr lang="de-DE" sz="2800" dirty="0" smtClean="0"/>
              <a:t>? </a:t>
            </a:r>
          </a:p>
          <a:p>
            <a:pPr eaLnBrk="1" hangingPunct="1"/>
            <a:endParaRPr lang="en-US" sz="2800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2" name="Ink 31"/>
              <p14:cNvContentPartPr/>
              <p14:nvPr/>
            </p14:nvContentPartPr>
            <p14:xfrm>
              <a:off x="972720" y="1595520"/>
              <a:ext cx="5471280" cy="473868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0480" y="1583640"/>
                <a:ext cx="5495760" cy="475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145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Euler (1736)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Euler‘s</a:t>
            </a:r>
            <a:r>
              <a:rPr lang="de-DE" dirty="0" smtClean="0"/>
              <a:t> Kommentar:</a:t>
            </a:r>
          </a:p>
          <a:p>
            <a:pPr marL="457200" lvl="1" indent="0">
              <a:buNone/>
            </a:pPr>
            <a:r>
              <a:rPr lang="de-DE" dirty="0" smtClean="0"/>
              <a:t>„Was dieses Problem angeht, so kann es gelöst werden, </a:t>
            </a:r>
            <a:r>
              <a:rPr lang="de-DE" i="1" dirty="0" smtClean="0">
                <a:solidFill>
                  <a:srgbClr val="FF0000"/>
                </a:solidFill>
              </a:rPr>
              <a:t>indem alle möglichen Wege ausprobiert werden</a:t>
            </a:r>
            <a:r>
              <a:rPr lang="de-DE" dirty="0" smtClean="0"/>
              <a:t>, um herauszufinden ob es einen gibt der den Anforderungen genügt.</a:t>
            </a:r>
          </a:p>
          <a:p>
            <a:pPr marL="457200" lvl="1" indent="0">
              <a:buNone/>
            </a:pPr>
            <a:r>
              <a:rPr lang="de-DE" dirty="0" smtClean="0"/>
              <a:t>Weil die Anzahl Wege groß ist, ist diese Vorgehensweise </a:t>
            </a:r>
            <a:r>
              <a:rPr lang="de-DE" i="1" dirty="0" smtClean="0">
                <a:solidFill>
                  <a:srgbClr val="FF0000"/>
                </a:solidFill>
              </a:rPr>
              <a:t>schwer und umfangreich</a:t>
            </a:r>
            <a:r>
              <a:rPr lang="de-DE" dirty="0" smtClean="0"/>
              <a:t>, und in anderen Fällen, mit mehr Brücken, wäre sie </a:t>
            </a:r>
            <a:r>
              <a:rPr lang="de-DE" i="1" dirty="0" smtClean="0">
                <a:solidFill>
                  <a:srgbClr val="FF0000"/>
                </a:solidFill>
              </a:rPr>
              <a:t>unmöglich</a:t>
            </a:r>
            <a:r>
              <a:rPr lang="de-DE" dirty="0" smtClean="0"/>
              <a:t>.“</a:t>
            </a:r>
            <a:endParaRPr lang="en-US" dirty="0"/>
          </a:p>
        </p:txBody>
      </p:sp>
      <p:pic>
        <p:nvPicPr>
          <p:cNvPr id="3074" name="Picture 2" descr="C:\Users\Administrator\Documents\svnCT\Komplexitaet\Leonhard_Euler_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5" b="9913"/>
          <a:stretch/>
        </p:blipFill>
        <p:spPr bwMode="auto">
          <a:xfrm>
            <a:off x="7020548" y="199806"/>
            <a:ext cx="2165867" cy="280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8092080" y="2154600"/>
              <a:ext cx="227520" cy="34441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89560" y="2145240"/>
                <a:ext cx="233640" cy="345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646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Kommentar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Sei </a:t>
            </a:r>
            <a:r>
              <a:rPr lang="de-DE" i="1" dirty="0" smtClean="0">
                <a:solidFill>
                  <a:srgbClr val="FF0000"/>
                </a:solidFill>
              </a:rPr>
              <a:t>n</a:t>
            </a:r>
            <a:r>
              <a:rPr lang="de-DE" dirty="0" smtClean="0"/>
              <a:t> die Anzahl der Brücken</a:t>
            </a:r>
          </a:p>
          <a:p>
            <a:r>
              <a:rPr lang="de-DE" dirty="0" smtClean="0"/>
              <a:t>Nehmen wir der Einfachheit halber an, es gäbe immer zwei Möglichkeiten wie wir weitermachen können.</a:t>
            </a:r>
            <a:endParaRPr lang="en-US" dirty="0" smtClean="0"/>
          </a:p>
          <a:p>
            <a:r>
              <a:rPr lang="de-DE" dirty="0" smtClean="0"/>
              <a:t>Dann: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Venedig: </a:t>
            </a:r>
            <a:r>
              <a:rPr lang="de-DE" i="1" dirty="0" smtClean="0">
                <a:solidFill>
                  <a:srgbClr val="FF0000"/>
                </a:solidFill>
              </a:rPr>
              <a:t>n</a:t>
            </a:r>
            <a:r>
              <a:rPr lang="de-DE" dirty="0" smtClean="0"/>
              <a:t> = 420 </a:t>
            </a:r>
            <a:r>
              <a:rPr lang="de-DE" b="1" dirty="0" smtClean="0">
                <a:solidFill>
                  <a:srgbClr val="FF0000"/>
                </a:solidFill>
                <a:sym typeface="Wingdings" pitchFamily="2" charset="2"/>
              </a:rPr>
              <a:t></a:t>
            </a:r>
            <a:endParaRPr lang="de-DE" b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6" t="8086" r="1140" b="28880"/>
          <a:stretch/>
        </p:blipFill>
        <p:spPr bwMode="auto">
          <a:xfrm>
            <a:off x="7289132" y="4352860"/>
            <a:ext cx="1996758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157400" y="1621080"/>
              <a:ext cx="7686720" cy="51289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6240" y="1607040"/>
                <a:ext cx="7710840" cy="515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081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Euler‘s</a:t>
            </a:r>
            <a:r>
              <a:rPr lang="de-DE" dirty="0" smtClean="0"/>
              <a:t> zweiter Kommentar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de-DE" dirty="0" smtClean="0"/>
              <a:t>„Weil </a:t>
            </a:r>
            <a:r>
              <a:rPr lang="de-DE" dirty="0"/>
              <a:t>die Anzahl Wege groß ist, ist diese Vorgehensweise </a:t>
            </a:r>
            <a:r>
              <a:rPr lang="de-DE" i="1" dirty="0">
                <a:solidFill>
                  <a:srgbClr val="FF0000"/>
                </a:solidFill>
              </a:rPr>
              <a:t>schwer und umfangreich</a:t>
            </a:r>
            <a:r>
              <a:rPr lang="de-DE" dirty="0"/>
              <a:t>, und in anderen Fällen, mit mehr Brücken, wäre sie </a:t>
            </a:r>
            <a:r>
              <a:rPr lang="de-DE" i="1" dirty="0">
                <a:solidFill>
                  <a:srgbClr val="FF0000"/>
                </a:solidFill>
              </a:rPr>
              <a:t>unmöglich</a:t>
            </a:r>
            <a:r>
              <a:rPr lang="de-DE" dirty="0" smtClean="0"/>
              <a:t>.“</a:t>
            </a:r>
          </a:p>
          <a:p>
            <a:r>
              <a:rPr lang="de-DE" dirty="0" smtClean="0"/>
              <a:t>Aussage: diese Vorgehensweise ist nicht </a:t>
            </a:r>
            <a:r>
              <a:rPr lang="de-DE" i="1" dirty="0" smtClean="0">
                <a:solidFill>
                  <a:srgbClr val="00B050"/>
                </a:solidFill>
              </a:rPr>
              <a:t>befriedigend </a:t>
            </a:r>
            <a:r>
              <a:rPr lang="de-DE" dirty="0" smtClean="0"/>
              <a:t>und nicht</a:t>
            </a:r>
            <a:r>
              <a:rPr lang="de-DE" i="1" dirty="0" smtClean="0">
                <a:solidFill>
                  <a:srgbClr val="00B050"/>
                </a:solidFill>
              </a:rPr>
              <a:t> überzeugend</a:t>
            </a:r>
            <a:r>
              <a:rPr lang="de-DE" dirty="0" smtClean="0"/>
              <a:t>.</a:t>
            </a:r>
          </a:p>
          <a:p>
            <a:r>
              <a:rPr lang="de-DE" dirty="0"/>
              <a:t>Aussage: nicht über die spezielle Fragestellung, sondern über eine ganze </a:t>
            </a:r>
            <a:r>
              <a:rPr lang="de-DE" i="1" dirty="0">
                <a:solidFill>
                  <a:srgbClr val="00B050"/>
                </a:solidFill>
              </a:rPr>
              <a:t>Klasse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/>
              <a:t>von Fragestellungen.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35680" y="1767600"/>
              <a:ext cx="7559280" cy="2707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3080" y="1755720"/>
                <a:ext cx="7575120" cy="272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244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1498</Words>
  <Application>Microsoft Office PowerPoint</Application>
  <PresentationFormat>On-screen Show (4:3)</PresentationFormat>
  <Paragraphs>224</Paragraphs>
  <Slides>51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Larissa-Design</vt:lpstr>
      <vt:lpstr>Computational Thinking   Ein Rundgang durch die Komplexität [Was geht? Was geht schwer? Was geht gar nicht?]</vt:lpstr>
      <vt:lpstr>Plan für Heute</vt:lpstr>
      <vt:lpstr>Problem I: Eulertouren</vt:lpstr>
      <vt:lpstr>PowerPoint Presentation</vt:lpstr>
      <vt:lpstr>PowerPoint Presentation</vt:lpstr>
      <vt:lpstr>Andere Beispiele</vt:lpstr>
      <vt:lpstr>Euler (1736)</vt:lpstr>
      <vt:lpstr>Kommentar 1</vt:lpstr>
      <vt:lpstr>Euler‘s zweiter Kommentar</vt:lpstr>
      <vt:lpstr>Das Problem</vt:lpstr>
      <vt:lpstr>Euler‘s Lösung</vt:lpstr>
      <vt:lpstr>PowerPoint Presentation</vt:lpstr>
      <vt:lpstr>Wie kann man eine Eulertour finden?</vt:lpstr>
      <vt:lpstr>Zusammenkleben</vt:lpstr>
      <vt:lpstr>Wie aufwändig ist das?</vt:lpstr>
      <vt:lpstr>Meilenstein I</vt:lpstr>
      <vt:lpstr>Problem II: Hamiltonkreise</vt:lpstr>
      <vt:lpstr>Noch ein Graphenproblem</vt:lpstr>
      <vt:lpstr>Beispiele</vt:lpstr>
      <vt:lpstr>Das Problem</vt:lpstr>
      <vt:lpstr>PowerPoint Presentation</vt:lpstr>
      <vt:lpstr>Ursprung</vt:lpstr>
      <vt:lpstr>PowerPoint Presentation</vt:lpstr>
      <vt:lpstr>Wie macht man das?</vt:lpstr>
      <vt:lpstr>Besser?</vt:lpstr>
      <vt:lpstr>Andererseits…</vt:lpstr>
      <vt:lpstr>Meilenstein II</vt:lpstr>
      <vt:lpstr>Problem III: Partition</vt:lpstr>
      <vt:lpstr>Problem</vt:lpstr>
      <vt:lpstr>Beispiel</vt:lpstr>
      <vt:lpstr>Kommentare</vt:lpstr>
      <vt:lpstr>Problem IV: Rucksack</vt:lpstr>
      <vt:lpstr>Sachen packen</vt:lpstr>
      <vt:lpstr>Beispiel</vt:lpstr>
      <vt:lpstr>Kommentare</vt:lpstr>
      <vt:lpstr>Problem V: Schach</vt:lpstr>
      <vt:lpstr>Ein Spiel</vt:lpstr>
      <vt:lpstr>Allgemeines Schach</vt:lpstr>
      <vt:lpstr>Kommentare</vt:lpstr>
      <vt:lpstr>Zusammenfassung </vt:lpstr>
      <vt:lpstr>Meilenstein III</vt:lpstr>
      <vt:lpstr>Komplexität</vt:lpstr>
      <vt:lpstr>Wie messen wir wie schnell ein Algorithmus ist?</vt:lpstr>
      <vt:lpstr>Wie lösen wir Probleme?</vt:lpstr>
      <vt:lpstr>Wie lösen Computer Probleme?</vt:lpstr>
      <vt:lpstr>Turing (~1936)</vt:lpstr>
      <vt:lpstr>Noch weiter…</vt:lpstr>
      <vt:lpstr>Die Turing Maschine</vt:lpstr>
      <vt:lpstr>Church-Turing These</vt:lpstr>
      <vt:lpstr>Ein Maß für Komplexität</vt:lpstr>
      <vt:lpstr>Nächstes Mal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Suchen und Sortieren</dc:title>
  <dc:creator>Administrator</dc:creator>
  <cp:lastModifiedBy>Administrator</cp:lastModifiedBy>
  <cp:revision>345</cp:revision>
  <dcterms:created xsi:type="dcterms:W3CDTF">2011-08-24T07:27:22Z</dcterms:created>
  <dcterms:modified xsi:type="dcterms:W3CDTF">2011-12-05T16:52:54Z</dcterms:modified>
</cp:coreProperties>
</file>